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22.jpg" ContentType="image/jp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3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4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5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7.xml" ContentType="application/vnd.openxmlformats-officedocument.presentationml.notesSlide+xml"/>
  <Override PartName="/ppt/tags/tag2.xml" ContentType="application/vnd.openxmlformats-officedocument.presentationml.tags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94" r:id="rId1"/>
  </p:sldMasterIdLst>
  <p:notesMasterIdLst>
    <p:notesMasterId r:id="rId33"/>
  </p:notesMasterIdLst>
  <p:sldIdLst>
    <p:sldId id="256" r:id="rId2"/>
    <p:sldId id="398" r:id="rId3"/>
    <p:sldId id="397" r:id="rId4"/>
    <p:sldId id="395" r:id="rId5"/>
    <p:sldId id="365" r:id="rId6"/>
    <p:sldId id="352" r:id="rId7"/>
    <p:sldId id="366" r:id="rId8"/>
    <p:sldId id="367" r:id="rId9"/>
    <p:sldId id="370" r:id="rId10"/>
    <p:sldId id="373" r:id="rId11"/>
    <p:sldId id="372" r:id="rId12"/>
    <p:sldId id="375" r:id="rId13"/>
    <p:sldId id="376" r:id="rId14"/>
    <p:sldId id="378" r:id="rId15"/>
    <p:sldId id="379" r:id="rId16"/>
    <p:sldId id="394" r:id="rId17"/>
    <p:sldId id="382" r:id="rId18"/>
    <p:sldId id="369" r:id="rId19"/>
    <p:sldId id="396" r:id="rId20"/>
    <p:sldId id="383" r:id="rId21"/>
    <p:sldId id="384" r:id="rId22"/>
    <p:sldId id="388" r:id="rId23"/>
    <p:sldId id="386" r:id="rId24"/>
    <p:sldId id="392" r:id="rId25"/>
    <p:sldId id="391" r:id="rId26"/>
    <p:sldId id="390" r:id="rId27"/>
    <p:sldId id="393" r:id="rId28"/>
    <p:sldId id="380" r:id="rId29"/>
    <p:sldId id="374" r:id="rId30"/>
    <p:sldId id="2147469460" r:id="rId31"/>
    <p:sldId id="381" r:id="rId32"/>
  </p:sldIdLst>
  <p:sldSz cx="21599525" cy="89995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18603FDC-E32A-4AB5-989C-0864C3EAD2B8}" styleName="Themed Style 2 - Accent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63" autoAdjust="0"/>
    <p:restoredTop sz="69231" autoAdjust="0"/>
  </p:normalViewPr>
  <p:slideViewPr>
    <p:cSldViewPr snapToGrid="0">
      <p:cViewPr varScale="1">
        <p:scale>
          <a:sx n="52" d="100"/>
          <a:sy n="52" d="100"/>
        </p:scale>
        <p:origin x="36" y="6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diagrams/_rels/data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itops-talk-blog/azure-unblogged-azure-resource-mover/ba-p/2050036" TargetMode="External"/><Relationship Id="rId2" Type="http://schemas.openxmlformats.org/officeDocument/2006/relationships/hyperlink" Target="https://docs.microsoft.com/en-us/azure/resource-mover/overview?WT.mc_id=AZ-MVP-5004796" TargetMode="External"/><Relationship Id="rId1" Type="http://schemas.openxmlformats.org/officeDocument/2006/relationships/hyperlink" Target="https://azure.microsoft.com/en-us/services/resource-mover/?WT.mc_id=AZ-MVP-5004796" TargetMode="External"/><Relationship Id="rId5" Type="http://schemas.openxmlformats.org/officeDocument/2006/relationships/hyperlink" Target="https://www.youtube.com/watch?v=6FslxGE9YJM" TargetMode="External"/><Relationship Id="rId4" Type="http://schemas.openxmlformats.org/officeDocument/2006/relationships/hyperlink" Target="https://twitter.com/azurefriday/status/1388863346255015943?s=20" TargetMode="External"/></Relationships>
</file>

<file path=ppt/diagrams/_rels/data9.xml.rels><?xml version="1.0" encoding="UTF-8" standalone="yes"?>
<Relationships xmlns="http://schemas.openxmlformats.org/package/2006/relationships"><Relationship Id="rId3" Type="http://schemas.openxmlformats.org/officeDocument/2006/relationships/hyperlink" Target="https://azure.microsoft.com/en-us/global-infrastructure/geographies/?WT.mc_id=AZ-MVP-5004796" TargetMode="External"/><Relationship Id="rId7" Type="http://schemas.openxmlformats.org/officeDocument/2006/relationships/hyperlink" Target="https://docs.microsoft.com/en-us/azure/resource-mover/support-matrix-move-region-azure-vm?WT.mc_id=AZ-MVP-5004796" TargetMode="External"/><Relationship Id="rId2" Type="http://schemas.openxmlformats.org/officeDocument/2006/relationships/hyperlink" Target="https://docs.microsoft.com/en-us/azure/architecture/guide/technology-choices/load-balancing-overview?WT.mc_id=AZ-MVP-5004796" TargetMode="External"/><Relationship Id="rId1" Type="http://schemas.openxmlformats.org/officeDocument/2006/relationships/hyperlink" Target="https://docs.microsoft.com/en-us/azure/architecture/browse/?WT.mc_id=AZ-MVP-5004796" TargetMode="External"/><Relationship Id="rId6" Type="http://schemas.openxmlformats.org/officeDocument/2006/relationships/hyperlink" Target="https://github.com/lukemurraynz/awesome-azure-architecture" TargetMode="External"/><Relationship Id="rId5" Type="http://schemas.openxmlformats.org/officeDocument/2006/relationships/hyperlink" Target="https://docs.microsoft.com/en-us/azure/availability-zones/cross-region-replication-azure?WT.mc_id=AZ-MVP-5004796#azure-cross-region-replication-pairings-for-all-geographies" TargetMode="External"/><Relationship Id="rId4" Type="http://schemas.openxmlformats.org/officeDocument/2006/relationships/hyperlink" Target="https://docs.microsoft.com/en-us/azure/storage/common/storage-redundancy?WT.mc_id=AZ-MVP-5004796" TargetMode="External"/></Relationships>
</file>

<file path=ppt/diagrams/_rels/drawing10.xml.rels><?xml version="1.0" encoding="UTF-8" standalone="yes"?>
<Relationships xmlns="http://schemas.openxmlformats.org/package/2006/relationships"><Relationship Id="rId3" Type="http://schemas.openxmlformats.org/officeDocument/2006/relationships/hyperlink" Target="https://techcommunity.microsoft.com/t5/itops-talk-blog/azure-unblogged-azure-resource-mover/ba-p/2050036" TargetMode="External"/><Relationship Id="rId2" Type="http://schemas.openxmlformats.org/officeDocument/2006/relationships/hyperlink" Target="https://docs.microsoft.com/en-us/azure/resource-mover/overview?WT.mc_id=AZ-MVP-5004796" TargetMode="External"/><Relationship Id="rId1" Type="http://schemas.openxmlformats.org/officeDocument/2006/relationships/hyperlink" Target="https://azure.microsoft.com/en-us/services/resource-mover/?WT.mc_id=AZ-MVP-5004796" TargetMode="External"/><Relationship Id="rId5" Type="http://schemas.openxmlformats.org/officeDocument/2006/relationships/hyperlink" Target="https://www.youtube.com/watch?v=6FslxGE9YJM" TargetMode="External"/><Relationship Id="rId4" Type="http://schemas.openxmlformats.org/officeDocument/2006/relationships/hyperlink" Target="https://twitter.com/azurefriday/status/1388863346255015943?s=20" TargetMode="External"/></Relationships>
</file>

<file path=ppt/diagrams/_rels/drawing9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architecture/guide/technology-choices/load-balancing-overview?WT.mc_id=AZ-MVP-5004796" TargetMode="External"/><Relationship Id="rId7" Type="http://schemas.openxmlformats.org/officeDocument/2006/relationships/hyperlink" Target="https://github.com/lukemurraynz/awesome-azure-architecture" TargetMode="External"/><Relationship Id="rId2" Type="http://schemas.openxmlformats.org/officeDocument/2006/relationships/hyperlink" Target="https://docs.microsoft.com/en-us/azure/architecture/browse/?WT.mc_id=AZ-MVP-5004796" TargetMode="External"/><Relationship Id="rId1" Type="http://schemas.openxmlformats.org/officeDocument/2006/relationships/hyperlink" Target="https://docs.microsoft.com/en-us/azure/resource-mover/support-matrix-move-region-azure-vm?WT.mc_id=AZ-MVP-5004796" TargetMode="External"/><Relationship Id="rId6" Type="http://schemas.openxmlformats.org/officeDocument/2006/relationships/hyperlink" Target="https://docs.microsoft.com/en-us/azure/availability-zones/cross-region-replication-azure?WT.mc_id=AZ-MVP-5004796#azure-cross-region-replication-pairings-for-all-geographies" TargetMode="External"/><Relationship Id="rId5" Type="http://schemas.openxmlformats.org/officeDocument/2006/relationships/hyperlink" Target="https://docs.microsoft.com/en-us/azure/storage/common/storage-redundancy?WT.mc_id=AZ-MVP-5004796" TargetMode="External"/><Relationship Id="rId4" Type="http://schemas.openxmlformats.org/officeDocument/2006/relationships/hyperlink" Target="https://azure.microsoft.com/en-us/global-infrastructure/geographies/?WT.mc_id=AZ-MVP-5004796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CFAC6CA-CB45-4D9D-93DB-F2AF1FA1B717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NZ"/>
        </a:p>
      </dgm:t>
    </dgm:pt>
    <dgm:pt modelId="{71E72CC1-198F-46A9-B362-585A4F5CA661}">
      <dgm:prSet phldrT="[Text]"/>
      <dgm:spPr/>
      <dgm:t>
        <a:bodyPr/>
        <a:lstStyle/>
        <a:p>
          <a:r>
            <a:rPr lang="en-NZ" b="1" spc="-5">
              <a:solidFill>
                <a:srgbClr val="FFFFFF"/>
              </a:solidFill>
              <a:latin typeface="Segoe UI"/>
              <a:cs typeface="Segoe UI"/>
            </a:rPr>
            <a:t>Zonal</a:t>
          </a:r>
          <a:r>
            <a:rPr lang="en-NZ" b="1" spc="-35">
              <a:solidFill>
                <a:srgbClr val="FFFFFF"/>
              </a:solidFill>
              <a:latin typeface="Segoe UI"/>
              <a:cs typeface="Segoe UI"/>
            </a:rPr>
            <a:t> </a:t>
          </a:r>
          <a:r>
            <a:rPr lang="en-NZ" b="1" spc="5">
              <a:solidFill>
                <a:srgbClr val="FFFFFF"/>
              </a:solidFill>
              <a:latin typeface="Segoe UI"/>
              <a:cs typeface="Segoe UI"/>
            </a:rPr>
            <a:t>services</a:t>
          </a:r>
          <a:endParaRPr lang="en-NZ"/>
        </a:p>
      </dgm:t>
    </dgm:pt>
    <dgm:pt modelId="{9500E9C5-FB2E-4171-8E30-37AC2F56D9C2}" type="parTrans" cxnId="{AABF788B-6BC0-4929-8A48-D10E4FFD92F4}">
      <dgm:prSet/>
      <dgm:spPr/>
      <dgm:t>
        <a:bodyPr/>
        <a:lstStyle/>
        <a:p>
          <a:endParaRPr lang="en-NZ"/>
        </a:p>
      </dgm:t>
    </dgm:pt>
    <dgm:pt modelId="{AA2FDEA5-CF2D-4D04-8894-198D0463A327}" type="sibTrans" cxnId="{AABF788B-6BC0-4929-8A48-D10E4FFD92F4}">
      <dgm:prSet/>
      <dgm:spPr/>
      <dgm:t>
        <a:bodyPr/>
        <a:lstStyle/>
        <a:p>
          <a:endParaRPr lang="en-NZ"/>
        </a:p>
      </dgm:t>
    </dgm:pt>
    <dgm:pt modelId="{A3168B45-DA05-40CA-9A82-5A55B3C702E9}">
      <dgm:prSet phldrT="[Text]"/>
      <dgm:spPr/>
      <dgm:t>
        <a:bodyPr/>
        <a:lstStyle/>
        <a:p>
          <a:r>
            <a:rPr lang="en-NZ" b="1" spc="-5">
              <a:solidFill>
                <a:srgbClr val="FFFFFF"/>
              </a:solidFill>
              <a:latin typeface="Segoe UI"/>
              <a:cs typeface="Segoe UI"/>
            </a:rPr>
            <a:t>Zone-redundant</a:t>
          </a:r>
          <a:r>
            <a:rPr lang="en-NZ" b="1" spc="-15">
              <a:solidFill>
                <a:srgbClr val="FFFFFF"/>
              </a:solidFill>
              <a:latin typeface="Segoe UI"/>
              <a:cs typeface="Segoe UI"/>
            </a:rPr>
            <a:t> </a:t>
          </a:r>
          <a:r>
            <a:rPr lang="en-NZ" b="1" spc="5">
              <a:solidFill>
                <a:srgbClr val="FFFFFF"/>
              </a:solidFill>
              <a:latin typeface="Segoe UI"/>
              <a:cs typeface="Segoe UI"/>
            </a:rPr>
            <a:t>services</a:t>
          </a:r>
          <a:endParaRPr lang="en-NZ"/>
        </a:p>
      </dgm:t>
    </dgm:pt>
    <dgm:pt modelId="{B92962B0-2E77-4E82-A69E-17AC5C8E58CD}" type="parTrans" cxnId="{C22D7EB5-B6E8-4D2D-BECA-BE5AA753DAD3}">
      <dgm:prSet/>
      <dgm:spPr/>
      <dgm:t>
        <a:bodyPr/>
        <a:lstStyle/>
        <a:p>
          <a:endParaRPr lang="en-NZ"/>
        </a:p>
      </dgm:t>
    </dgm:pt>
    <dgm:pt modelId="{15E170E4-ED43-41D6-A6E2-A9AA4D697EEF}" type="sibTrans" cxnId="{C22D7EB5-B6E8-4D2D-BECA-BE5AA753DAD3}">
      <dgm:prSet/>
      <dgm:spPr/>
      <dgm:t>
        <a:bodyPr/>
        <a:lstStyle/>
        <a:p>
          <a:endParaRPr lang="en-NZ"/>
        </a:p>
      </dgm:t>
    </dgm:pt>
    <dgm:pt modelId="{AFEBFA07-51EE-4332-B33A-08B5682AC9A2}">
      <dgm:prSet phldrT="[Text]"/>
      <dgm:spPr/>
      <dgm:t>
        <a:bodyPr/>
        <a:lstStyle/>
        <a:p>
          <a:r>
            <a:rPr lang="en-NZ" b="1" spc="-5">
              <a:solidFill>
                <a:srgbClr val="FFFFFF"/>
              </a:solidFill>
              <a:latin typeface="Segoe UI"/>
              <a:cs typeface="Segoe UI"/>
            </a:rPr>
            <a:t>Always-available</a:t>
          </a:r>
          <a:r>
            <a:rPr lang="en-NZ" b="1">
              <a:solidFill>
                <a:srgbClr val="FFFFFF"/>
              </a:solidFill>
              <a:latin typeface="Segoe UI"/>
              <a:cs typeface="Segoe UI"/>
            </a:rPr>
            <a:t> </a:t>
          </a:r>
          <a:r>
            <a:rPr lang="en-NZ" b="1" spc="5">
              <a:solidFill>
                <a:srgbClr val="FFFFFF"/>
              </a:solidFill>
              <a:latin typeface="Segoe UI"/>
              <a:cs typeface="Segoe UI"/>
            </a:rPr>
            <a:t>services</a:t>
          </a:r>
          <a:r>
            <a:rPr lang="en-NZ" b="1">
              <a:solidFill>
                <a:srgbClr val="FFFFFF"/>
              </a:solidFill>
              <a:latin typeface="Segoe UI"/>
              <a:cs typeface="Segoe UI"/>
            </a:rPr>
            <a:t> </a:t>
          </a:r>
          <a:r>
            <a:rPr lang="en-NZ" b="1" spc="-5">
              <a:solidFill>
                <a:srgbClr val="FFFFFF"/>
              </a:solidFill>
              <a:latin typeface="Segoe UI"/>
              <a:cs typeface="Segoe UI"/>
            </a:rPr>
            <a:t>(non-regional/GRS &amp; Global)</a:t>
          </a:r>
          <a:endParaRPr lang="en-NZ"/>
        </a:p>
      </dgm:t>
    </dgm:pt>
    <dgm:pt modelId="{9EC31775-55FC-4C3F-9059-182E97EDC50D}" type="parTrans" cxnId="{E83B765E-9DC0-47E6-BBA4-5DAC43FD9821}">
      <dgm:prSet/>
      <dgm:spPr/>
      <dgm:t>
        <a:bodyPr/>
        <a:lstStyle/>
        <a:p>
          <a:endParaRPr lang="en-NZ"/>
        </a:p>
      </dgm:t>
    </dgm:pt>
    <dgm:pt modelId="{D4AD3BA4-312B-449F-8F2D-5AD252BC9874}" type="sibTrans" cxnId="{E83B765E-9DC0-47E6-BBA4-5DAC43FD9821}">
      <dgm:prSet/>
      <dgm:spPr/>
      <dgm:t>
        <a:bodyPr/>
        <a:lstStyle/>
        <a:p>
          <a:endParaRPr lang="en-NZ"/>
        </a:p>
      </dgm:t>
    </dgm:pt>
    <dgm:pt modelId="{270069AA-297F-4AA8-9F90-E05062F5D649}">
      <dgm:prSet/>
      <dgm:spPr/>
      <dgm:t>
        <a:bodyPr/>
        <a:lstStyle/>
        <a:p>
          <a:pPr>
            <a:buChar char="•"/>
          </a:pPr>
          <a:r>
            <a:rPr lang="en-US" spc="-5">
              <a:latin typeface="Segoe UI"/>
              <a:cs typeface="Segoe UI"/>
            </a:rPr>
            <a:t>deployed</a:t>
          </a:r>
          <a:r>
            <a:rPr lang="en-US">
              <a:latin typeface="Segoe UI"/>
              <a:cs typeface="Segoe UI"/>
            </a:rPr>
            <a:t> </a:t>
          </a:r>
          <a:r>
            <a:rPr lang="en-US" spc="-10">
              <a:latin typeface="Segoe UI"/>
              <a:cs typeface="Segoe UI"/>
            </a:rPr>
            <a:t>to</a:t>
          </a:r>
          <a:r>
            <a:rPr lang="en-US" spc="5">
              <a:latin typeface="Segoe UI"/>
              <a:cs typeface="Segoe UI"/>
            </a:rPr>
            <a:t> </a:t>
          </a:r>
          <a:r>
            <a:rPr lang="en-US">
              <a:latin typeface="Segoe UI"/>
              <a:cs typeface="Segoe UI"/>
            </a:rPr>
            <a:t>a</a:t>
          </a:r>
          <a:r>
            <a:rPr lang="en-US" spc="5">
              <a:latin typeface="Segoe UI"/>
              <a:cs typeface="Segoe UI"/>
            </a:rPr>
            <a:t> </a:t>
          </a:r>
          <a:r>
            <a:rPr lang="en-US" spc="-5">
              <a:latin typeface="Segoe UI"/>
              <a:cs typeface="Segoe UI"/>
            </a:rPr>
            <a:t>specific,</a:t>
          </a:r>
          <a:r>
            <a:rPr lang="en-US">
              <a:latin typeface="Segoe UI"/>
              <a:cs typeface="Segoe UI"/>
            </a:rPr>
            <a:t> </a:t>
          </a:r>
          <a:r>
            <a:rPr lang="en-US" spc="-10">
              <a:latin typeface="Segoe UI"/>
              <a:cs typeface="Segoe UI"/>
            </a:rPr>
            <a:t>self-selected</a:t>
          </a:r>
          <a:r>
            <a:rPr lang="en-US" spc="5">
              <a:latin typeface="Segoe UI"/>
              <a:cs typeface="Segoe UI"/>
            </a:rPr>
            <a:t> </a:t>
          </a:r>
          <a:r>
            <a:rPr lang="en-US" spc="20">
              <a:latin typeface="Segoe UI"/>
              <a:cs typeface="Segoe UI"/>
            </a:rPr>
            <a:t>AZ</a:t>
          </a:r>
          <a:r>
            <a:rPr lang="en-US">
              <a:latin typeface="Segoe UI"/>
              <a:cs typeface="Segoe UI"/>
            </a:rPr>
            <a:t> </a:t>
          </a:r>
          <a:r>
            <a:rPr lang="en-US" spc="-10">
              <a:latin typeface="Segoe UI"/>
              <a:cs typeface="Segoe UI"/>
            </a:rPr>
            <a:t>to</a:t>
          </a:r>
          <a:r>
            <a:rPr lang="en-US" spc="5">
              <a:latin typeface="Segoe UI"/>
              <a:cs typeface="Segoe UI"/>
            </a:rPr>
            <a:t> </a:t>
          </a:r>
          <a:r>
            <a:rPr lang="en-US" spc="-5">
              <a:latin typeface="Segoe UI"/>
              <a:cs typeface="Segoe UI"/>
            </a:rPr>
            <a:t>achieve</a:t>
          </a:r>
          <a:r>
            <a:rPr lang="en-US" spc="5">
              <a:latin typeface="Segoe UI"/>
              <a:cs typeface="Segoe UI"/>
            </a:rPr>
            <a:t> </a:t>
          </a:r>
          <a:r>
            <a:rPr lang="en-US" spc="-5">
              <a:latin typeface="Segoe UI"/>
              <a:cs typeface="Segoe UI"/>
            </a:rPr>
            <a:t>latency</a:t>
          </a:r>
          <a:r>
            <a:rPr lang="en-US" spc="5">
              <a:latin typeface="Segoe UI"/>
              <a:cs typeface="Segoe UI"/>
            </a:rPr>
            <a:t> </a:t>
          </a:r>
          <a:r>
            <a:rPr lang="en-US">
              <a:latin typeface="Segoe UI"/>
              <a:cs typeface="Segoe UI"/>
            </a:rPr>
            <a:t>or performance</a:t>
          </a:r>
          <a:r>
            <a:rPr lang="en-US" spc="5">
              <a:latin typeface="Segoe UI"/>
              <a:cs typeface="Segoe UI"/>
            </a:rPr>
            <a:t> </a:t>
          </a:r>
          <a:r>
            <a:rPr lang="en-US" spc="-5">
              <a:latin typeface="Segoe UI"/>
              <a:cs typeface="Segoe UI"/>
            </a:rPr>
            <a:t>requirements </a:t>
          </a:r>
          <a:r>
            <a:rPr lang="en-US" i="1" spc="-5">
              <a:latin typeface="Segoe UI"/>
              <a:cs typeface="Segoe UI"/>
            </a:rPr>
            <a:t>(i.e., Azure Storage as LRS (Locally Redundant) or Basic Azure Load Balancer)</a:t>
          </a:r>
          <a:endParaRPr lang="en-NZ" i="1"/>
        </a:p>
      </dgm:t>
    </dgm:pt>
    <dgm:pt modelId="{AFB8B431-6BDE-40CD-B560-9D7B2EEB28AE}" type="parTrans" cxnId="{1AE07AD0-0FC1-41CE-90CD-6D9D2B3EBCD2}">
      <dgm:prSet/>
      <dgm:spPr/>
      <dgm:t>
        <a:bodyPr/>
        <a:lstStyle/>
        <a:p>
          <a:endParaRPr lang="en-NZ"/>
        </a:p>
      </dgm:t>
    </dgm:pt>
    <dgm:pt modelId="{C45ADE82-45F6-44B7-ACF3-3688F52E77A0}" type="sibTrans" cxnId="{1AE07AD0-0FC1-41CE-90CD-6D9D2B3EBCD2}">
      <dgm:prSet/>
      <dgm:spPr/>
      <dgm:t>
        <a:bodyPr/>
        <a:lstStyle/>
        <a:p>
          <a:endParaRPr lang="en-NZ"/>
        </a:p>
      </dgm:t>
    </dgm:pt>
    <dgm:pt modelId="{73CD5DBE-B1C4-4005-A2CF-2FA0E4BE29CD}">
      <dgm:prSet/>
      <dgm:spPr/>
      <dgm:t>
        <a:bodyPr/>
        <a:lstStyle/>
        <a:p>
          <a:r>
            <a:rPr lang="en-US" spc="-10">
              <a:latin typeface="Segoe UI"/>
              <a:cs typeface="Segoe UI"/>
            </a:rPr>
            <a:t>3 copies within the same availability zone </a:t>
          </a:r>
          <a:r>
            <a:rPr lang="en-US" i="1" spc="-10">
              <a:latin typeface="Segoe UI"/>
              <a:cs typeface="Segoe UI"/>
            </a:rPr>
            <a:t>(i.e., Azure storage account data copied 3 times in the same zone)</a:t>
          </a:r>
          <a:endParaRPr lang="en-US" i="1">
            <a:latin typeface="Segoe UI"/>
            <a:cs typeface="Segoe UI"/>
          </a:endParaRPr>
        </a:p>
      </dgm:t>
    </dgm:pt>
    <dgm:pt modelId="{E8625EE3-37C7-4EFE-BB07-C7228C43F2BA}" type="parTrans" cxnId="{B4BE1924-556A-42C1-B179-82297B11945E}">
      <dgm:prSet/>
      <dgm:spPr/>
      <dgm:t>
        <a:bodyPr/>
        <a:lstStyle/>
        <a:p>
          <a:endParaRPr lang="en-NZ"/>
        </a:p>
      </dgm:t>
    </dgm:pt>
    <dgm:pt modelId="{07ECD278-B0A4-4E09-A14B-0001AC8F1377}" type="sibTrans" cxnId="{B4BE1924-556A-42C1-B179-82297B11945E}">
      <dgm:prSet/>
      <dgm:spPr/>
      <dgm:t>
        <a:bodyPr/>
        <a:lstStyle/>
        <a:p>
          <a:endParaRPr lang="en-NZ"/>
        </a:p>
      </dgm:t>
    </dgm:pt>
    <dgm:pt modelId="{23E2DDF1-7164-4007-B792-6F21826A8D3C}">
      <dgm:prSet/>
      <dgm:spPr/>
      <dgm:t>
        <a:bodyPr/>
        <a:lstStyle/>
        <a:p>
          <a:r>
            <a:rPr lang="en-US" spc="-5">
              <a:latin typeface="Segoe UI"/>
              <a:cs typeface="Segoe UI"/>
            </a:rPr>
            <a:t>resources</a:t>
          </a:r>
          <a:r>
            <a:rPr lang="en-US" spc="-15">
              <a:latin typeface="Segoe UI"/>
              <a:cs typeface="Segoe UI"/>
            </a:rPr>
            <a:t> </a:t>
          </a:r>
          <a:r>
            <a:rPr lang="en-US">
              <a:latin typeface="Segoe UI"/>
              <a:cs typeface="Segoe UI"/>
            </a:rPr>
            <a:t>can</a:t>
          </a:r>
          <a:r>
            <a:rPr lang="en-US" spc="-10">
              <a:latin typeface="Segoe UI"/>
              <a:cs typeface="Segoe UI"/>
            </a:rPr>
            <a:t> </a:t>
          </a:r>
          <a:r>
            <a:rPr lang="en-US">
              <a:latin typeface="Segoe UI"/>
              <a:cs typeface="Segoe UI"/>
            </a:rPr>
            <a:t>be</a:t>
          </a:r>
          <a:r>
            <a:rPr lang="en-US" spc="-10">
              <a:latin typeface="Segoe UI"/>
              <a:cs typeface="Segoe UI"/>
            </a:rPr>
            <a:t> </a:t>
          </a:r>
          <a:r>
            <a:rPr lang="en-US">
              <a:latin typeface="Segoe UI"/>
              <a:cs typeface="Segoe UI"/>
            </a:rPr>
            <a:t>pinned</a:t>
          </a:r>
          <a:r>
            <a:rPr lang="en-US" spc="-10">
              <a:latin typeface="Segoe UI"/>
              <a:cs typeface="Segoe UI"/>
            </a:rPr>
            <a:t> to </a:t>
          </a:r>
          <a:r>
            <a:rPr lang="en-US">
              <a:latin typeface="Segoe UI"/>
              <a:cs typeface="Segoe UI"/>
            </a:rPr>
            <a:t>a</a:t>
          </a:r>
          <a:r>
            <a:rPr lang="en-US" spc="-15">
              <a:latin typeface="Segoe UI"/>
              <a:cs typeface="Segoe UI"/>
            </a:rPr>
            <a:t> </a:t>
          </a:r>
          <a:r>
            <a:rPr lang="en-US">
              <a:latin typeface="Segoe UI"/>
              <a:cs typeface="Segoe UI"/>
            </a:rPr>
            <a:t>specific</a:t>
          </a:r>
          <a:r>
            <a:rPr lang="en-US" spc="-10">
              <a:latin typeface="Segoe UI"/>
              <a:cs typeface="Segoe UI"/>
            </a:rPr>
            <a:t> </a:t>
          </a:r>
          <a:r>
            <a:rPr lang="en-US">
              <a:latin typeface="Segoe UI"/>
              <a:cs typeface="Segoe UI"/>
            </a:rPr>
            <a:t>zone</a:t>
          </a:r>
        </a:p>
      </dgm:t>
    </dgm:pt>
    <dgm:pt modelId="{AF1A2428-622F-47D8-A43C-2D3F1CC4D2B6}" type="parTrans" cxnId="{348FD95F-9186-482C-860D-E8626510B564}">
      <dgm:prSet/>
      <dgm:spPr/>
      <dgm:t>
        <a:bodyPr/>
        <a:lstStyle/>
        <a:p>
          <a:endParaRPr lang="en-NZ"/>
        </a:p>
      </dgm:t>
    </dgm:pt>
    <dgm:pt modelId="{6BD7F50F-9020-4AB4-A064-E4CF8DE96215}" type="sibTrans" cxnId="{348FD95F-9186-482C-860D-E8626510B564}">
      <dgm:prSet/>
      <dgm:spPr/>
      <dgm:t>
        <a:bodyPr/>
        <a:lstStyle/>
        <a:p>
          <a:endParaRPr lang="en-NZ"/>
        </a:p>
      </dgm:t>
    </dgm:pt>
    <dgm:pt modelId="{37072DA1-6074-4507-9869-E3EBD7848FF4}">
      <dgm:prSet custT="1"/>
      <dgm:spPr/>
      <dgm:t>
        <a:bodyPr/>
        <a:lstStyle/>
        <a:p>
          <a:pPr>
            <a:buChar char="•"/>
          </a:pPr>
          <a:r>
            <a:rPr lang="en-US" sz="2300" i="0" kern="1200" spc="-5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resources are replicated or distributed across zones automatically (i.e., Azure Storage as ZRS (Zone Redundant) or Standard Azure Load Balancer)</a:t>
          </a:r>
          <a:endParaRPr lang="en-NZ" sz="2300" i="0" kern="1200" spc="-5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UI"/>
            <a:ea typeface="+mn-ea"/>
            <a:cs typeface="Segoe UI"/>
          </a:endParaRPr>
        </a:p>
      </dgm:t>
    </dgm:pt>
    <dgm:pt modelId="{718608DD-4C18-4C0C-8CCF-70776AD64649}" type="parTrans" cxnId="{694FA542-2F07-47D0-A1A3-B291594FA560}">
      <dgm:prSet/>
      <dgm:spPr/>
      <dgm:t>
        <a:bodyPr/>
        <a:lstStyle/>
        <a:p>
          <a:endParaRPr lang="en-NZ"/>
        </a:p>
      </dgm:t>
    </dgm:pt>
    <dgm:pt modelId="{637D074A-858E-4307-BAC6-66EC1B5D4F89}" type="sibTrans" cxnId="{694FA542-2F07-47D0-A1A3-B291594FA560}">
      <dgm:prSet/>
      <dgm:spPr/>
      <dgm:t>
        <a:bodyPr/>
        <a:lstStyle/>
        <a:p>
          <a:endParaRPr lang="en-NZ"/>
        </a:p>
      </dgm:t>
    </dgm:pt>
    <dgm:pt modelId="{0FC5EB94-CCBA-471A-846A-4A918702786F}">
      <dgm:prSet custT="1"/>
      <dgm:spPr/>
      <dgm:t>
        <a:bodyPr/>
        <a:lstStyle/>
        <a:p>
          <a:r>
            <a:rPr lang="en-US" sz="2300" i="0" kern="1200" spc="-5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failure in one zone doesn't affect the high availability of the data, so recommended for key Azure services, such as Azure Firewall, </a:t>
          </a:r>
          <a:r>
            <a:rPr lang="en-US" sz="2300" i="0" kern="1200" spc="-5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Expressroute</a:t>
          </a:r>
          <a:r>
            <a:rPr lang="en-US" sz="2300" i="0" kern="1200" spc="-5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.</a:t>
          </a:r>
        </a:p>
      </dgm:t>
    </dgm:pt>
    <dgm:pt modelId="{0A3D659C-AF29-426F-B57E-0B2EEC551D02}" type="parTrans" cxnId="{D1161E32-4EAA-490D-BC61-BBAD92C7CD5F}">
      <dgm:prSet/>
      <dgm:spPr/>
      <dgm:t>
        <a:bodyPr/>
        <a:lstStyle/>
        <a:p>
          <a:endParaRPr lang="en-NZ"/>
        </a:p>
      </dgm:t>
    </dgm:pt>
    <dgm:pt modelId="{CF4914EA-A73B-48FB-80DF-A91CF21D5B8E}" type="sibTrans" cxnId="{D1161E32-4EAA-490D-BC61-BBAD92C7CD5F}">
      <dgm:prSet/>
      <dgm:spPr/>
      <dgm:t>
        <a:bodyPr/>
        <a:lstStyle/>
        <a:p>
          <a:endParaRPr lang="en-NZ"/>
        </a:p>
      </dgm:t>
    </dgm:pt>
    <dgm:pt modelId="{F1A73C7B-1132-4CDC-A249-2EA69B8A2FE0}">
      <dgm:prSet/>
      <dgm:spPr/>
      <dgm:t>
        <a:bodyPr/>
        <a:lstStyle/>
        <a:p>
          <a:pPr>
            <a:buChar char="•"/>
          </a:pPr>
          <a:r>
            <a:rPr lang="en-US" sz="2300" kern="1200" spc="-5">
              <a:latin typeface="Segoe UI"/>
              <a:cs typeface="Segoe UI"/>
            </a:rPr>
            <a:t>always available</a:t>
          </a:r>
          <a:r>
            <a:rPr lang="en-US" sz="2300" kern="1200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across</a:t>
          </a:r>
          <a:r>
            <a:rPr lang="en-US" sz="2300" kern="1200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all Azure</a:t>
          </a:r>
          <a:r>
            <a:rPr lang="en-US" sz="2300" kern="1200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geographies</a:t>
          </a:r>
          <a:r>
            <a:rPr lang="en-US" sz="2300" kern="1200">
              <a:latin typeface="Segoe UI"/>
              <a:cs typeface="Segoe UI"/>
            </a:rPr>
            <a:t> and</a:t>
          </a:r>
          <a:r>
            <a:rPr lang="en-US" sz="2300" kern="1200" spc="5">
              <a:latin typeface="Segoe UI"/>
              <a:cs typeface="Segoe UI"/>
            </a:rPr>
            <a:t> </a:t>
          </a:r>
          <a:r>
            <a:rPr lang="en-US" sz="2300" kern="1200" spc="-10">
              <a:latin typeface="Segoe UI"/>
              <a:cs typeface="Segoe UI"/>
            </a:rPr>
            <a:t>are</a:t>
          </a:r>
          <a:r>
            <a:rPr lang="en-US" sz="2300" kern="1200" spc="-5">
              <a:latin typeface="Segoe UI"/>
              <a:cs typeface="Segoe UI"/>
            </a:rPr>
            <a:t> resilient</a:t>
          </a:r>
          <a:r>
            <a:rPr lang="en-US" sz="2300" kern="1200" spc="5">
              <a:latin typeface="Segoe UI"/>
              <a:cs typeface="Segoe UI"/>
            </a:rPr>
            <a:t> </a:t>
          </a:r>
          <a:r>
            <a:rPr lang="en-US" sz="2300" kern="1200" spc="-10">
              <a:latin typeface="Segoe UI"/>
              <a:cs typeface="Segoe UI"/>
            </a:rPr>
            <a:t>to</a:t>
          </a:r>
          <a:r>
            <a:rPr lang="en-US" sz="2300" kern="1200" spc="5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zone-wide outages</a:t>
          </a:r>
          <a:r>
            <a:rPr lang="en-US" sz="2300" kern="1200" spc="5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and </a:t>
          </a:r>
          <a:r>
            <a:rPr lang="en-US" sz="2300" kern="1200" spc="-370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region-wide</a:t>
          </a:r>
          <a:r>
            <a:rPr lang="en-US" sz="2300" kern="1200" spc="-10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outages </a:t>
          </a:r>
          <a:r>
            <a:rPr lang="en-US" sz="2300" i="1" kern="1200" spc="-5">
              <a:latin typeface="Segoe UI"/>
              <a:cs typeface="Segoe UI"/>
            </a:rPr>
            <a:t>(i.e., Geo zone redundant such as a Cosmos Database with Secondary region replica </a:t>
          </a:r>
          <a:r>
            <a:rPr lang="en-US" sz="2300" i="0" kern="1200" spc="-5">
              <a:latin typeface="Segoe UI"/>
              <a:cs typeface="Segoe UI"/>
            </a:rPr>
            <a:t>or Global such as Azure Active Directory and Azure DNS</a:t>
          </a:r>
          <a:r>
            <a:rPr lang="en-US" sz="2300" i="1" kern="1200" spc="-5">
              <a:latin typeface="Segoe UI"/>
              <a:cs typeface="Segoe UI"/>
            </a:rPr>
            <a:t>)</a:t>
          </a:r>
          <a:endParaRPr lang="en-NZ" sz="2300" i="1" kern="1200"/>
        </a:p>
      </dgm:t>
    </dgm:pt>
    <dgm:pt modelId="{7461DC27-B995-4647-9190-088AD5718628}" type="parTrans" cxnId="{D2C4E3FB-29DE-437E-BB3A-59FB84BF23CC}">
      <dgm:prSet/>
      <dgm:spPr/>
      <dgm:t>
        <a:bodyPr/>
        <a:lstStyle/>
        <a:p>
          <a:endParaRPr lang="en-NZ"/>
        </a:p>
      </dgm:t>
    </dgm:pt>
    <dgm:pt modelId="{EA4946B0-CF75-4717-ACA5-409B5959BCDF}" type="sibTrans" cxnId="{D2C4E3FB-29DE-437E-BB3A-59FB84BF23CC}">
      <dgm:prSet/>
      <dgm:spPr/>
      <dgm:t>
        <a:bodyPr/>
        <a:lstStyle/>
        <a:p>
          <a:endParaRPr lang="en-NZ"/>
        </a:p>
      </dgm:t>
    </dgm:pt>
    <dgm:pt modelId="{926E51BD-52E4-4CA6-830B-4AC24B722E65}">
      <dgm:prSet custT="1"/>
      <dgm:spPr/>
      <dgm:t>
        <a:bodyPr/>
        <a:lstStyle/>
        <a:p>
          <a:r>
            <a:rPr lang="en-US" sz="2300" i="0" kern="1200" spc="-5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3 copies within the same region (i.e., Azure storage account data is copied 3 times, but one copy in each availability zone)</a:t>
          </a:r>
          <a:endParaRPr lang="en-NZ" sz="2300" i="0" kern="1200" spc="-5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UI"/>
            <a:ea typeface="+mn-ea"/>
            <a:cs typeface="Segoe UI"/>
          </a:endParaRPr>
        </a:p>
      </dgm:t>
    </dgm:pt>
    <dgm:pt modelId="{BE90DDDA-F477-4CEE-9516-F45E894D0074}" type="parTrans" cxnId="{3CF6C7D4-90A4-452F-A761-D8316A98270C}">
      <dgm:prSet/>
      <dgm:spPr/>
      <dgm:t>
        <a:bodyPr/>
        <a:lstStyle/>
        <a:p>
          <a:endParaRPr lang="en-NZ"/>
        </a:p>
      </dgm:t>
    </dgm:pt>
    <dgm:pt modelId="{71B449F1-E91F-48C3-B1B0-2DDCFDAE43D3}" type="sibTrans" cxnId="{3CF6C7D4-90A4-452F-A761-D8316A98270C}">
      <dgm:prSet/>
      <dgm:spPr/>
      <dgm:t>
        <a:bodyPr/>
        <a:lstStyle/>
        <a:p>
          <a:endParaRPr lang="en-NZ"/>
        </a:p>
      </dgm:t>
    </dgm:pt>
    <dgm:pt modelId="{9173E711-6D03-4C74-88F0-29EDF6A6232C}">
      <dgm:prSet custT="1"/>
      <dgm:spPr/>
      <dgm:t>
        <a:bodyPr/>
        <a:lstStyle/>
        <a:p>
          <a:pPr>
            <a:buChar char="•"/>
          </a:pPr>
          <a:r>
            <a:rPr lang="en-US" sz="2300" i="0" kern="1200" spc="-5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3 copies when the same region (i.e., Geo one-redundant service (GZRS) and + 3 copies in a single availability zone in a secondary region)</a:t>
          </a:r>
          <a:endParaRPr lang="en-NZ" sz="2300" i="0" kern="1200" spc="-5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UI"/>
            <a:ea typeface="+mn-ea"/>
            <a:cs typeface="Segoe UI"/>
          </a:endParaRPr>
        </a:p>
      </dgm:t>
    </dgm:pt>
    <dgm:pt modelId="{A9C55E56-7482-4BFB-8D12-3A59D3F3AAD1}" type="parTrans" cxnId="{C59790BB-2248-4B51-B324-4E5DBF765EFA}">
      <dgm:prSet/>
      <dgm:spPr/>
      <dgm:t>
        <a:bodyPr/>
        <a:lstStyle/>
        <a:p>
          <a:endParaRPr lang="en-NZ"/>
        </a:p>
      </dgm:t>
    </dgm:pt>
    <dgm:pt modelId="{F26EFF62-C957-4EB5-820F-CF8CA8AAAB4C}" type="sibTrans" cxnId="{C59790BB-2248-4B51-B324-4E5DBF765EFA}">
      <dgm:prSet/>
      <dgm:spPr/>
      <dgm:t>
        <a:bodyPr/>
        <a:lstStyle/>
        <a:p>
          <a:endParaRPr lang="en-NZ"/>
        </a:p>
      </dgm:t>
    </dgm:pt>
    <dgm:pt modelId="{CA915724-B2E6-4360-A3EF-954B7AA097C0}" type="pres">
      <dgm:prSet presAssocID="{5CFAC6CA-CB45-4D9D-93DB-F2AF1FA1B717}" presName="Name0" presStyleCnt="0">
        <dgm:presLayoutVars>
          <dgm:dir/>
          <dgm:animLvl val="lvl"/>
          <dgm:resizeHandles val="exact"/>
        </dgm:presLayoutVars>
      </dgm:prSet>
      <dgm:spPr/>
    </dgm:pt>
    <dgm:pt modelId="{CF17AFEE-3F46-40AB-B0F7-574834F189C0}" type="pres">
      <dgm:prSet presAssocID="{71E72CC1-198F-46A9-B362-585A4F5CA661}" presName="composite" presStyleCnt="0"/>
      <dgm:spPr/>
    </dgm:pt>
    <dgm:pt modelId="{45840AE7-A610-4686-9C65-356FC28E5C9F}" type="pres">
      <dgm:prSet presAssocID="{71E72CC1-198F-46A9-B362-585A4F5CA661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909CA8C-C66D-42A1-8FD2-5EC585862D0F}" type="pres">
      <dgm:prSet presAssocID="{71E72CC1-198F-46A9-B362-585A4F5CA661}" presName="desTx" presStyleLbl="alignAccFollowNode1" presStyleIdx="0" presStyleCnt="3">
        <dgm:presLayoutVars>
          <dgm:bulletEnabled val="1"/>
        </dgm:presLayoutVars>
      </dgm:prSet>
      <dgm:spPr/>
    </dgm:pt>
    <dgm:pt modelId="{6E6A4C8F-1B22-4AF2-8FC0-6B82295F0D4C}" type="pres">
      <dgm:prSet presAssocID="{AA2FDEA5-CF2D-4D04-8894-198D0463A327}" presName="space" presStyleCnt="0"/>
      <dgm:spPr/>
    </dgm:pt>
    <dgm:pt modelId="{81C636FD-5446-4461-823D-4070AD891E77}" type="pres">
      <dgm:prSet presAssocID="{A3168B45-DA05-40CA-9A82-5A55B3C702E9}" presName="composite" presStyleCnt="0"/>
      <dgm:spPr/>
    </dgm:pt>
    <dgm:pt modelId="{4EA5D17B-4718-43E2-B62F-9C526D56857C}" type="pres">
      <dgm:prSet presAssocID="{A3168B45-DA05-40CA-9A82-5A55B3C702E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DC2EF2F-380F-4EEF-994A-88B4FFF803D7}" type="pres">
      <dgm:prSet presAssocID="{A3168B45-DA05-40CA-9A82-5A55B3C702E9}" presName="desTx" presStyleLbl="alignAccFollowNode1" presStyleIdx="1" presStyleCnt="3">
        <dgm:presLayoutVars>
          <dgm:bulletEnabled val="1"/>
        </dgm:presLayoutVars>
      </dgm:prSet>
      <dgm:spPr/>
    </dgm:pt>
    <dgm:pt modelId="{164598A4-45FD-40EC-B17D-85FA03917262}" type="pres">
      <dgm:prSet presAssocID="{15E170E4-ED43-41D6-A6E2-A9AA4D697EEF}" presName="space" presStyleCnt="0"/>
      <dgm:spPr/>
    </dgm:pt>
    <dgm:pt modelId="{A0B0FAB1-FC34-4F6F-8573-6621317B2651}" type="pres">
      <dgm:prSet presAssocID="{AFEBFA07-51EE-4332-B33A-08B5682AC9A2}" presName="composite" presStyleCnt="0"/>
      <dgm:spPr/>
    </dgm:pt>
    <dgm:pt modelId="{5400EF61-1598-4D9E-94FB-A7E0E9D90F50}" type="pres">
      <dgm:prSet presAssocID="{AFEBFA07-51EE-4332-B33A-08B5682AC9A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D234871-4BAE-4FB8-A468-25F0042FFC07}" type="pres">
      <dgm:prSet presAssocID="{AFEBFA07-51EE-4332-B33A-08B5682AC9A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B4BE1924-556A-42C1-B179-82297B11945E}" srcId="{71E72CC1-198F-46A9-B362-585A4F5CA661}" destId="{73CD5DBE-B1C4-4005-A2CF-2FA0E4BE29CD}" srcOrd="1" destOrd="0" parTransId="{E8625EE3-37C7-4EFE-BB07-C7228C43F2BA}" sibTransId="{07ECD278-B0A4-4E09-A14B-0001AC8F1377}"/>
    <dgm:cxn modelId="{C27D6431-06D7-4652-B542-E94A8D68445B}" type="presOf" srcId="{5CFAC6CA-CB45-4D9D-93DB-F2AF1FA1B717}" destId="{CA915724-B2E6-4360-A3EF-954B7AA097C0}" srcOrd="0" destOrd="0" presId="urn:microsoft.com/office/officeart/2005/8/layout/hList1"/>
    <dgm:cxn modelId="{D1161E32-4EAA-490D-BC61-BBAD92C7CD5F}" srcId="{A3168B45-DA05-40CA-9A82-5A55B3C702E9}" destId="{0FC5EB94-CCBA-471A-846A-4A918702786F}" srcOrd="2" destOrd="0" parTransId="{0A3D659C-AF29-426F-B57E-0B2EEC551D02}" sibTransId="{CF4914EA-A73B-48FB-80DF-A91CF21D5B8E}"/>
    <dgm:cxn modelId="{74C97D3F-1139-4BE0-9BAD-EE9676BBB4CB}" type="presOf" srcId="{73CD5DBE-B1C4-4005-A2CF-2FA0E4BE29CD}" destId="{9909CA8C-C66D-42A1-8FD2-5EC585862D0F}" srcOrd="0" destOrd="1" presId="urn:microsoft.com/office/officeart/2005/8/layout/hList1"/>
    <dgm:cxn modelId="{D543CF5D-9E12-4858-A6ED-E28A150C7A38}" type="presOf" srcId="{926E51BD-52E4-4CA6-830B-4AC24B722E65}" destId="{6DC2EF2F-380F-4EEF-994A-88B4FFF803D7}" srcOrd="0" destOrd="1" presId="urn:microsoft.com/office/officeart/2005/8/layout/hList1"/>
    <dgm:cxn modelId="{E83B765E-9DC0-47E6-BBA4-5DAC43FD9821}" srcId="{5CFAC6CA-CB45-4D9D-93DB-F2AF1FA1B717}" destId="{AFEBFA07-51EE-4332-B33A-08B5682AC9A2}" srcOrd="2" destOrd="0" parTransId="{9EC31775-55FC-4C3F-9059-182E97EDC50D}" sibTransId="{D4AD3BA4-312B-449F-8F2D-5AD252BC9874}"/>
    <dgm:cxn modelId="{348FD95F-9186-482C-860D-E8626510B564}" srcId="{71E72CC1-198F-46A9-B362-585A4F5CA661}" destId="{23E2DDF1-7164-4007-B792-6F21826A8D3C}" srcOrd="2" destOrd="0" parTransId="{AF1A2428-622F-47D8-A43C-2D3F1CC4D2B6}" sibTransId="{6BD7F50F-9020-4AB4-A064-E4CF8DE96215}"/>
    <dgm:cxn modelId="{694FA542-2F07-47D0-A1A3-B291594FA560}" srcId="{A3168B45-DA05-40CA-9A82-5A55B3C702E9}" destId="{37072DA1-6074-4507-9869-E3EBD7848FF4}" srcOrd="0" destOrd="0" parTransId="{718608DD-4C18-4C0C-8CCF-70776AD64649}" sibTransId="{637D074A-858E-4307-BAC6-66EC1B5D4F89}"/>
    <dgm:cxn modelId="{7BFADD42-DEBA-4A13-8958-3B2EC73E2508}" type="presOf" srcId="{A3168B45-DA05-40CA-9A82-5A55B3C702E9}" destId="{4EA5D17B-4718-43E2-B62F-9C526D56857C}" srcOrd="0" destOrd="0" presId="urn:microsoft.com/office/officeart/2005/8/layout/hList1"/>
    <dgm:cxn modelId="{6F3D314E-F0E6-47EE-B98B-EE558F7C9A0E}" type="presOf" srcId="{9173E711-6D03-4C74-88F0-29EDF6A6232C}" destId="{6D234871-4BAE-4FB8-A468-25F0042FFC07}" srcOrd="0" destOrd="1" presId="urn:microsoft.com/office/officeart/2005/8/layout/hList1"/>
    <dgm:cxn modelId="{A42DA975-687F-46CA-ACEE-8BFBAF574817}" type="presOf" srcId="{37072DA1-6074-4507-9869-E3EBD7848FF4}" destId="{6DC2EF2F-380F-4EEF-994A-88B4FFF803D7}" srcOrd="0" destOrd="0" presId="urn:microsoft.com/office/officeart/2005/8/layout/hList1"/>
    <dgm:cxn modelId="{7C91AA57-4916-4A85-A8D0-5A13186CA35D}" type="presOf" srcId="{23E2DDF1-7164-4007-B792-6F21826A8D3C}" destId="{9909CA8C-C66D-42A1-8FD2-5EC585862D0F}" srcOrd="0" destOrd="2" presId="urn:microsoft.com/office/officeart/2005/8/layout/hList1"/>
    <dgm:cxn modelId="{44E85789-0F9B-4942-B87A-D2BBA0C1F024}" type="presOf" srcId="{71E72CC1-198F-46A9-B362-585A4F5CA661}" destId="{45840AE7-A610-4686-9C65-356FC28E5C9F}" srcOrd="0" destOrd="0" presId="urn:microsoft.com/office/officeart/2005/8/layout/hList1"/>
    <dgm:cxn modelId="{C165208A-4752-4A27-99A8-7E976D06C9A3}" type="presOf" srcId="{270069AA-297F-4AA8-9F90-E05062F5D649}" destId="{9909CA8C-C66D-42A1-8FD2-5EC585862D0F}" srcOrd="0" destOrd="0" presId="urn:microsoft.com/office/officeart/2005/8/layout/hList1"/>
    <dgm:cxn modelId="{AABF788B-6BC0-4929-8A48-D10E4FFD92F4}" srcId="{5CFAC6CA-CB45-4D9D-93DB-F2AF1FA1B717}" destId="{71E72CC1-198F-46A9-B362-585A4F5CA661}" srcOrd="0" destOrd="0" parTransId="{9500E9C5-FB2E-4171-8E30-37AC2F56D9C2}" sibTransId="{AA2FDEA5-CF2D-4D04-8894-198D0463A327}"/>
    <dgm:cxn modelId="{F195C797-9B14-421B-B348-BFCB3CE4732C}" type="presOf" srcId="{AFEBFA07-51EE-4332-B33A-08B5682AC9A2}" destId="{5400EF61-1598-4D9E-94FB-A7E0E9D90F50}" srcOrd="0" destOrd="0" presId="urn:microsoft.com/office/officeart/2005/8/layout/hList1"/>
    <dgm:cxn modelId="{C22D7EB5-B6E8-4D2D-BECA-BE5AA753DAD3}" srcId="{5CFAC6CA-CB45-4D9D-93DB-F2AF1FA1B717}" destId="{A3168B45-DA05-40CA-9A82-5A55B3C702E9}" srcOrd="1" destOrd="0" parTransId="{B92962B0-2E77-4E82-A69E-17AC5C8E58CD}" sibTransId="{15E170E4-ED43-41D6-A6E2-A9AA4D697EEF}"/>
    <dgm:cxn modelId="{C59790BB-2248-4B51-B324-4E5DBF765EFA}" srcId="{AFEBFA07-51EE-4332-B33A-08B5682AC9A2}" destId="{9173E711-6D03-4C74-88F0-29EDF6A6232C}" srcOrd="1" destOrd="0" parTransId="{A9C55E56-7482-4BFB-8D12-3A59D3F3AAD1}" sibTransId="{F26EFF62-C957-4EB5-820F-CF8CA8AAAB4C}"/>
    <dgm:cxn modelId="{77AA53CC-2314-4758-9B0E-0A6FB5DAA375}" type="presOf" srcId="{0FC5EB94-CCBA-471A-846A-4A918702786F}" destId="{6DC2EF2F-380F-4EEF-994A-88B4FFF803D7}" srcOrd="0" destOrd="2" presId="urn:microsoft.com/office/officeart/2005/8/layout/hList1"/>
    <dgm:cxn modelId="{1AE07AD0-0FC1-41CE-90CD-6D9D2B3EBCD2}" srcId="{71E72CC1-198F-46A9-B362-585A4F5CA661}" destId="{270069AA-297F-4AA8-9F90-E05062F5D649}" srcOrd="0" destOrd="0" parTransId="{AFB8B431-6BDE-40CD-B560-9D7B2EEB28AE}" sibTransId="{C45ADE82-45F6-44B7-ACF3-3688F52E77A0}"/>
    <dgm:cxn modelId="{3CF6C7D4-90A4-452F-A761-D8316A98270C}" srcId="{A3168B45-DA05-40CA-9A82-5A55B3C702E9}" destId="{926E51BD-52E4-4CA6-830B-4AC24B722E65}" srcOrd="1" destOrd="0" parTransId="{BE90DDDA-F477-4CEE-9516-F45E894D0074}" sibTransId="{71B449F1-E91F-48C3-B1B0-2DDCFDAE43D3}"/>
    <dgm:cxn modelId="{C9ED96F6-40B3-43B5-AC5B-AE7FB3BCA50C}" type="presOf" srcId="{F1A73C7B-1132-4CDC-A249-2EA69B8A2FE0}" destId="{6D234871-4BAE-4FB8-A468-25F0042FFC07}" srcOrd="0" destOrd="0" presId="urn:microsoft.com/office/officeart/2005/8/layout/hList1"/>
    <dgm:cxn modelId="{D2C4E3FB-29DE-437E-BB3A-59FB84BF23CC}" srcId="{AFEBFA07-51EE-4332-B33A-08B5682AC9A2}" destId="{F1A73C7B-1132-4CDC-A249-2EA69B8A2FE0}" srcOrd="0" destOrd="0" parTransId="{7461DC27-B995-4647-9190-088AD5718628}" sibTransId="{EA4946B0-CF75-4717-ACA5-409B5959BCDF}"/>
    <dgm:cxn modelId="{F3986355-B000-472C-9D99-5F28C63F6D0A}" type="presParOf" srcId="{CA915724-B2E6-4360-A3EF-954B7AA097C0}" destId="{CF17AFEE-3F46-40AB-B0F7-574834F189C0}" srcOrd="0" destOrd="0" presId="urn:microsoft.com/office/officeart/2005/8/layout/hList1"/>
    <dgm:cxn modelId="{443D12E3-C4E9-49B3-9E85-2EA4C13B725C}" type="presParOf" srcId="{CF17AFEE-3F46-40AB-B0F7-574834F189C0}" destId="{45840AE7-A610-4686-9C65-356FC28E5C9F}" srcOrd="0" destOrd="0" presId="urn:microsoft.com/office/officeart/2005/8/layout/hList1"/>
    <dgm:cxn modelId="{F61F0F7D-101A-4D81-BCDD-4D7192DE8730}" type="presParOf" srcId="{CF17AFEE-3F46-40AB-B0F7-574834F189C0}" destId="{9909CA8C-C66D-42A1-8FD2-5EC585862D0F}" srcOrd="1" destOrd="0" presId="urn:microsoft.com/office/officeart/2005/8/layout/hList1"/>
    <dgm:cxn modelId="{31696DF3-84DF-4E3F-9932-BAECDE9BD66F}" type="presParOf" srcId="{CA915724-B2E6-4360-A3EF-954B7AA097C0}" destId="{6E6A4C8F-1B22-4AF2-8FC0-6B82295F0D4C}" srcOrd="1" destOrd="0" presId="urn:microsoft.com/office/officeart/2005/8/layout/hList1"/>
    <dgm:cxn modelId="{9C7E73A6-0292-4A1B-AD86-335BC8DC28E8}" type="presParOf" srcId="{CA915724-B2E6-4360-A3EF-954B7AA097C0}" destId="{81C636FD-5446-4461-823D-4070AD891E77}" srcOrd="2" destOrd="0" presId="urn:microsoft.com/office/officeart/2005/8/layout/hList1"/>
    <dgm:cxn modelId="{D0101E47-FF47-46D2-B37A-472C921D7B82}" type="presParOf" srcId="{81C636FD-5446-4461-823D-4070AD891E77}" destId="{4EA5D17B-4718-43E2-B62F-9C526D56857C}" srcOrd="0" destOrd="0" presId="urn:microsoft.com/office/officeart/2005/8/layout/hList1"/>
    <dgm:cxn modelId="{43D60FFB-C8F1-4ECC-9FEF-C422E486AA52}" type="presParOf" srcId="{81C636FD-5446-4461-823D-4070AD891E77}" destId="{6DC2EF2F-380F-4EEF-994A-88B4FFF803D7}" srcOrd="1" destOrd="0" presId="urn:microsoft.com/office/officeart/2005/8/layout/hList1"/>
    <dgm:cxn modelId="{7C19FD13-FF7C-43D9-A7B2-212C87943C9D}" type="presParOf" srcId="{CA915724-B2E6-4360-A3EF-954B7AA097C0}" destId="{164598A4-45FD-40EC-B17D-85FA03917262}" srcOrd="3" destOrd="0" presId="urn:microsoft.com/office/officeart/2005/8/layout/hList1"/>
    <dgm:cxn modelId="{C887343C-4C5F-4103-B8E2-292710A82806}" type="presParOf" srcId="{CA915724-B2E6-4360-A3EF-954B7AA097C0}" destId="{A0B0FAB1-FC34-4F6F-8573-6621317B2651}" srcOrd="4" destOrd="0" presId="urn:microsoft.com/office/officeart/2005/8/layout/hList1"/>
    <dgm:cxn modelId="{9C786AE5-DF9E-4A5C-BC3E-903F39788033}" type="presParOf" srcId="{A0B0FAB1-FC34-4F6F-8573-6621317B2651}" destId="{5400EF61-1598-4D9E-94FB-A7E0E9D90F50}" srcOrd="0" destOrd="0" presId="urn:microsoft.com/office/officeart/2005/8/layout/hList1"/>
    <dgm:cxn modelId="{CC3441AE-AD33-45D6-AF61-8507371877DC}" type="presParOf" srcId="{A0B0FAB1-FC34-4F6F-8573-6621317B2651}" destId="{6D234871-4BAE-4FB8-A468-25F0042FFC0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5CFAC6CA-CB45-4D9D-93DB-F2AF1FA1B717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NZ"/>
        </a:p>
      </dgm:t>
    </dgm:pt>
    <dgm:pt modelId="{71E72CC1-198F-46A9-B362-585A4F5CA661}">
      <dgm:prSet phldrT="[Text]" custT="1"/>
      <dgm:spPr/>
      <dgm:t>
        <a:bodyPr/>
        <a:lstStyle/>
        <a:p>
          <a:r>
            <a:rPr lang="en-NZ" sz="2400" b="1" spc="-5">
              <a:solidFill>
                <a:schemeClr val="bg1"/>
              </a:solidFill>
              <a:latin typeface="Segoe UI"/>
              <a:cs typeface="Segoe UI"/>
            </a:rPr>
            <a:t>Thank you! Here are some additional resources to learn more about Azure Resource Mover</a:t>
          </a:r>
          <a:endParaRPr lang="en-NZ" sz="2400">
            <a:solidFill>
              <a:schemeClr val="bg1"/>
            </a:solidFill>
          </a:endParaRPr>
        </a:p>
      </dgm:t>
    </dgm:pt>
    <dgm:pt modelId="{9500E9C5-FB2E-4171-8E30-37AC2F56D9C2}" type="parTrans" cxnId="{AABF788B-6BC0-4929-8A48-D10E4FFD92F4}">
      <dgm:prSet/>
      <dgm:spPr/>
      <dgm:t>
        <a:bodyPr/>
        <a:lstStyle/>
        <a:p>
          <a:endParaRPr lang="en-NZ"/>
        </a:p>
      </dgm:t>
    </dgm:pt>
    <dgm:pt modelId="{AA2FDEA5-CF2D-4D04-8894-198D0463A327}" type="sibTrans" cxnId="{AABF788B-6BC0-4929-8A48-D10E4FFD92F4}">
      <dgm:prSet/>
      <dgm:spPr/>
      <dgm:t>
        <a:bodyPr/>
        <a:lstStyle/>
        <a:p>
          <a:endParaRPr lang="en-NZ"/>
        </a:p>
      </dgm:t>
    </dgm:pt>
    <dgm:pt modelId="{270069AA-297F-4AA8-9F90-E05062F5D649}">
      <dgm:prSet custT="1"/>
      <dgm:spPr/>
      <dgm:t>
        <a:bodyPr/>
        <a:lstStyle/>
        <a:p>
          <a:pPr>
            <a:buClrTx/>
            <a:buSzTx/>
            <a:buFontTx/>
            <a:buNone/>
          </a:pPr>
          <a:r>
            <a:rPr kumimoji="0" lang="en-US" sz="2800" b="0" i="0" u="none" strike="noStrike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</a:rPr>
            <a:t>To learn more about Azure Resource Mover, visit the Azure Resource Mover page.</a:t>
          </a:r>
          <a:endParaRPr lang="en-NZ" sz="2800" i="1">
            <a:solidFill>
              <a:schemeClr val="tx1"/>
            </a:solidFill>
          </a:endParaRPr>
        </a:p>
      </dgm:t>
    </dgm:pt>
    <dgm:pt modelId="{AFB8B431-6BDE-40CD-B560-9D7B2EEB28AE}" type="parTrans" cxnId="{1AE07AD0-0FC1-41CE-90CD-6D9D2B3EBCD2}">
      <dgm:prSet/>
      <dgm:spPr/>
      <dgm:t>
        <a:bodyPr/>
        <a:lstStyle/>
        <a:p>
          <a:endParaRPr lang="en-NZ"/>
        </a:p>
      </dgm:t>
    </dgm:pt>
    <dgm:pt modelId="{C45ADE82-45F6-44B7-ACF3-3688F52E77A0}" type="sibTrans" cxnId="{1AE07AD0-0FC1-41CE-90CD-6D9D2B3EBCD2}">
      <dgm:prSet/>
      <dgm:spPr/>
      <dgm:t>
        <a:bodyPr/>
        <a:lstStyle/>
        <a:p>
          <a:endParaRPr lang="en-NZ"/>
        </a:p>
      </dgm:t>
    </dgm:pt>
    <dgm:pt modelId="{D1AB8988-5F7E-44CD-AE38-F9886A79BC61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azure.microsoft.com/services/resource-mover</a:t>
          </a:r>
          <a:endParaRPr kumimoji="0" lang="en-US" sz="2800" b="0" i="0" u="none" strike="noStrike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A746C11D-3E13-4C24-AA46-E2F0729BFEAC}" type="parTrans" cxnId="{EE2DAAFE-3853-4F80-8D6F-8BE7ABFD4D69}">
      <dgm:prSet/>
      <dgm:spPr/>
      <dgm:t>
        <a:bodyPr/>
        <a:lstStyle/>
        <a:p>
          <a:endParaRPr lang="en-NZ"/>
        </a:p>
      </dgm:t>
    </dgm:pt>
    <dgm:pt modelId="{230D6346-05C1-428D-8F56-A14D7AE35BFC}" type="sibTrans" cxnId="{EE2DAAFE-3853-4F80-8D6F-8BE7ABFD4D69}">
      <dgm:prSet/>
      <dgm:spPr/>
      <dgm:t>
        <a:bodyPr/>
        <a:lstStyle/>
        <a:p>
          <a:endParaRPr lang="en-NZ"/>
        </a:p>
      </dgm:t>
    </dgm:pt>
    <dgm:pt modelId="{5B4F0B19-C10A-410B-B8EB-D06C7A917257}">
      <dgm:prSet custT="1"/>
      <dgm:spPr/>
      <dgm:t>
        <a:bodyPr/>
        <a:lstStyle/>
        <a:p>
          <a:pPr>
            <a:buChar char="•"/>
          </a:pPr>
          <a:endParaRPr kumimoji="0" lang="en-US" sz="2800" b="0" i="0" u="none" strike="noStrike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CF9C848B-2A77-4556-820D-265560C199ED}" type="parTrans" cxnId="{F56A85FA-2705-4AB0-A65A-8AB318716E60}">
      <dgm:prSet/>
      <dgm:spPr/>
      <dgm:t>
        <a:bodyPr/>
        <a:lstStyle/>
        <a:p>
          <a:endParaRPr lang="en-NZ"/>
        </a:p>
      </dgm:t>
    </dgm:pt>
    <dgm:pt modelId="{704EE536-B3C4-48D7-B780-6191155BDFDD}" type="sibTrans" cxnId="{F56A85FA-2705-4AB0-A65A-8AB318716E60}">
      <dgm:prSet/>
      <dgm:spPr/>
      <dgm:t>
        <a:bodyPr/>
        <a:lstStyle/>
        <a:p>
          <a:endParaRPr lang="en-NZ"/>
        </a:p>
      </dgm:t>
    </dgm:pt>
    <dgm:pt modelId="{34484419-5C1B-4E13-A390-FDC503CF5790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</a:rPr>
            <a:t>Preview how you can move resources across regions with Azure Resource Mover.</a:t>
          </a:r>
        </a:p>
      </dgm:t>
    </dgm:pt>
    <dgm:pt modelId="{85F713D4-E2CC-4768-BED7-AFA286297415}" type="parTrans" cxnId="{57F64FAC-892E-4917-8E30-187CAADF1860}">
      <dgm:prSet/>
      <dgm:spPr/>
      <dgm:t>
        <a:bodyPr/>
        <a:lstStyle/>
        <a:p>
          <a:endParaRPr lang="en-NZ"/>
        </a:p>
      </dgm:t>
    </dgm:pt>
    <dgm:pt modelId="{CF4DD518-7A5E-4431-BA96-9FE2439B75B6}" type="sibTrans" cxnId="{57F64FAC-892E-4917-8E30-187CAADF1860}">
      <dgm:prSet/>
      <dgm:spPr/>
      <dgm:t>
        <a:bodyPr/>
        <a:lstStyle/>
        <a:p>
          <a:endParaRPr lang="en-NZ"/>
        </a:p>
      </dgm:t>
    </dgm:pt>
    <dgm:pt modelId="{0AE499DC-B09A-47DF-AEE1-1C571D5EF8CB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docs.microsoft.com/azure/resource-mover/overview</a:t>
          </a:r>
          <a:endParaRPr kumimoji="0" lang="en-US" sz="2800" b="0" i="0" u="none" strike="noStrike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CA378420-7171-4FF4-91CF-FA3233AEDE38}" type="parTrans" cxnId="{71D4ACB3-407A-4263-A9E5-0950981E3586}">
      <dgm:prSet/>
      <dgm:spPr/>
      <dgm:t>
        <a:bodyPr/>
        <a:lstStyle/>
        <a:p>
          <a:endParaRPr lang="en-NZ"/>
        </a:p>
      </dgm:t>
    </dgm:pt>
    <dgm:pt modelId="{C3F4F545-CC36-4FE7-99E3-366759E6D90E}" type="sibTrans" cxnId="{71D4ACB3-407A-4263-A9E5-0950981E3586}">
      <dgm:prSet/>
      <dgm:spPr/>
      <dgm:t>
        <a:bodyPr/>
        <a:lstStyle/>
        <a:p>
          <a:endParaRPr lang="en-NZ"/>
        </a:p>
      </dgm:t>
    </dgm:pt>
    <dgm:pt modelId="{ECF96394-F64E-4C8E-A3D8-788C963A1C9C}">
      <dgm:prSet custT="1"/>
      <dgm:spPr/>
      <dgm:t>
        <a:bodyPr/>
        <a:lstStyle/>
        <a:p>
          <a:pPr>
            <a:buChar char="•"/>
          </a:pPr>
          <a:endParaRPr kumimoji="0" lang="en-US" sz="2800" b="0" i="0" u="none" strike="noStrike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5D7C49DA-3B59-4262-B8F7-63C2F9EC1CAB}" type="parTrans" cxnId="{20D58C40-4AAF-4F15-8091-3430F49FD5FA}">
      <dgm:prSet/>
      <dgm:spPr/>
      <dgm:t>
        <a:bodyPr/>
        <a:lstStyle/>
        <a:p>
          <a:endParaRPr lang="en-NZ"/>
        </a:p>
      </dgm:t>
    </dgm:pt>
    <dgm:pt modelId="{79DD79CF-210B-47A2-A893-61A90C4DF8D3}" type="sibTrans" cxnId="{20D58C40-4AAF-4F15-8091-3430F49FD5FA}">
      <dgm:prSet/>
      <dgm:spPr/>
      <dgm:t>
        <a:bodyPr/>
        <a:lstStyle/>
        <a:p>
          <a:endParaRPr lang="en-NZ"/>
        </a:p>
      </dgm:t>
    </dgm:pt>
    <dgm:pt modelId="{6FFF42F3-8ED4-40ED-A364-1B9FEDA82FE6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</a:rPr>
            <a:t>Azure Resource Mover videos:</a:t>
          </a:r>
        </a:p>
      </dgm:t>
    </dgm:pt>
    <dgm:pt modelId="{73EA0314-1154-4147-8A0F-4C45F8D4946C}" type="parTrans" cxnId="{CD4516CD-CFEB-4D25-A0D2-5557B708111A}">
      <dgm:prSet/>
      <dgm:spPr/>
      <dgm:t>
        <a:bodyPr/>
        <a:lstStyle/>
        <a:p>
          <a:endParaRPr lang="en-NZ"/>
        </a:p>
      </dgm:t>
    </dgm:pt>
    <dgm:pt modelId="{F8F5A238-F395-4A60-B74F-B3F132317BC5}" type="sibTrans" cxnId="{CD4516CD-CFEB-4D25-A0D2-5557B708111A}">
      <dgm:prSet/>
      <dgm:spPr/>
      <dgm:t>
        <a:bodyPr/>
        <a:lstStyle/>
        <a:p>
          <a:endParaRPr lang="en-NZ"/>
        </a:p>
      </dgm:t>
    </dgm:pt>
    <dgm:pt modelId="{D1EFAD68-1F0B-44D5-A1B5-87819F37E130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Unblogged - Azure Resource Mover (microsoft.com)</a:t>
          </a:r>
          <a:endParaRPr kumimoji="0" lang="en-US" sz="2800" b="0" i="0" u="none" strike="noStrike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"/>
            <a:ea typeface="+mn-ea"/>
            <a:cs typeface="+mn-cs"/>
          </a:endParaRPr>
        </a:p>
      </dgm:t>
    </dgm:pt>
    <dgm:pt modelId="{80F56339-BEE9-4939-A8B9-69B9C5BECED2}" type="parTrans" cxnId="{8DA9D436-2899-401A-93C2-A91A91B2D1EE}">
      <dgm:prSet/>
      <dgm:spPr/>
      <dgm:t>
        <a:bodyPr/>
        <a:lstStyle/>
        <a:p>
          <a:endParaRPr lang="en-NZ"/>
        </a:p>
      </dgm:t>
    </dgm:pt>
    <dgm:pt modelId="{A79F8671-8DE2-4E29-A530-B84892CCADB7}" type="sibTrans" cxnId="{8DA9D436-2899-401A-93C2-A91A91B2D1EE}">
      <dgm:prSet/>
      <dgm:spPr/>
      <dgm:t>
        <a:bodyPr/>
        <a:lstStyle/>
        <a:p>
          <a:endParaRPr lang="en-NZ"/>
        </a:p>
      </dgm:t>
    </dgm:pt>
    <dgm:pt modelId="{9100C6CE-C324-4569-B368-BB452DC7B9E5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Friday Video</a:t>
          </a:r>
          <a:endParaRPr kumimoji="0" lang="en-US" sz="2800" b="0" i="0" u="none" strike="noStrike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"/>
            <a:ea typeface="+mn-ea"/>
            <a:cs typeface="+mn-cs"/>
          </a:endParaRPr>
        </a:p>
      </dgm:t>
    </dgm:pt>
    <dgm:pt modelId="{48B44A48-67E1-41D0-9CF4-61EFB5301467}" type="parTrans" cxnId="{2A682679-1C66-4423-A947-DC0F08D43D6A}">
      <dgm:prSet/>
      <dgm:spPr/>
      <dgm:t>
        <a:bodyPr/>
        <a:lstStyle/>
        <a:p>
          <a:endParaRPr lang="en-NZ"/>
        </a:p>
      </dgm:t>
    </dgm:pt>
    <dgm:pt modelId="{2DEF5B59-16FC-4CE7-A4E8-868A1793DCA8}" type="sibTrans" cxnId="{2A682679-1C66-4423-A947-DC0F08D43D6A}">
      <dgm:prSet/>
      <dgm:spPr/>
      <dgm:t>
        <a:bodyPr/>
        <a:lstStyle/>
        <a:p>
          <a:endParaRPr lang="en-NZ"/>
        </a:p>
      </dgm:t>
    </dgm:pt>
    <dgm:pt modelId="{B7029649-6417-4E66-B07F-1CB9F8E8FD0C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Resource Mover whiteboarding video</a:t>
          </a:r>
          <a:endParaRPr kumimoji="0" lang="en-US" sz="2800" b="0" i="0" u="none" strike="noStrike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"/>
            <a:ea typeface="+mn-ea"/>
            <a:cs typeface="+mn-cs"/>
          </a:endParaRPr>
        </a:p>
      </dgm:t>
    </dgm:pt>
    <dgm:pt modelId="{152C1B7A-2C27-40C1-BCAE-0E6097575294}" type="parTrans" cxnId="{55F685D7-5CC7-4AC3-B5FE-D4AEA9CD62BA}">
      <dgm:prSet/>
      <dgm:spPr/>
      <dgm:t>
        <a:bodyPr/>
        <a:lstStyle/>
        <a:p>
          <a:endParaRPr lang="en-NZ"/>
        </a:p>
      </dgm:t>
    </dgm:pt>
    <dgm:pt modelId="{FB023559-DFDC-4319-8609-8FDA24A719AE}" type="sibTrans" cxnId="{55F685D7-5CC7-4AC3-B5FE-D4AEA9CD62BA}">
      <dgm:prSet/>
      <dgm:spPr/>
      <dgm:t>
        <a:bodyPr/>
        <a:lstStyle/>
        <a:p>
          <a:endParaRPr lang="en-NZ"/>
        </a:p>
      </dgm:t>
    </dgm:pt>
    <dgm:pt modelId="{9978CD08-0CF6-4CDF-9E71-4D8D106381D5}">
      <dgm:prSet custT="1"/>
      <dgm:spPr/>
      <dgm:t>
        <a:bodyPr/>
        <a:lstStyle/>
        <a:p>
          <a:pPr>
            <a:buChar char="•"/>
          </a:pPr>
          <a:endParaRPr kumimoji="0" lang="en-US" sz="2800" b="0" i="0" u="none" strike="noStrike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E090CACC-C0B3-480A-A42A-C85BD8880099}" type="parTrans" cxnId="{8D6A4FFE-7AB3-4814-BE42-09242197827D}">
      <dgm:prSet/>
      <dgm:spPr/>
      <dgm:t>
        <a:bodyPr/>
        <a:lstStyle/>
        <a:p>
          <a:endParaRPr lang="en-NZ"/>
        </a:p>
      </dgm:t>
    </dgm:pt>
    <dgm:pt modelId="{822A8F74-5B25-411C-9C24-825804054C91}" type="sibTrans" cxnId="{8D6A4FFE-7AB3-4814-BE42-09242197827D}">
      <dgm:prSet/>
      <dgm:spPr/>
      <dgm:t>
        <a:bodyPr/>
        <a:lstStyle/>
        <a:p>
          <a:endParaRPr lang="en-NZ"/>
        </a:p>
      </dgm:t>
    </dgm:pt>
    <dgm:pt modelId="{3309FCEB-485C-444C-824F-0D65F5B01F65}" type="pres">
      <dgm:prSet presAssocID="{5CFAC6CA-CB45-4D9D-93DB-F2AF1FA1B717}" presName="linear" presStyleCnt="0">
        <dgm:presLayoutVars>
          <dgm:dir/>
          <dgm:animLvl val="lvl"/>
          <dgm:resizeHandles val="exact"/>
        </dgm:presLayoutVars>
      </dgm:prSet>
      <dgm:spPr/>
    </dgm:pt>
    <dgm:pt modelId="{6C244C52-2C37-4C59-83FC-9E56B982D763}" type="pres">
      <dgm:prSet presAssocID="{71E72CC1-198F-46A9-B362-585A4F5CA661}" presName="parentLin" presStyleCnt="0"/>
      <dgm:spPr/>
    </dgm:pt>
    <dgm:pt modelId="{75FD2747-C92F-45F5-902B-27C8BE9FD860}" type="pres">
      <dgm:prSet presAssocID="{71E72CC1-198F-46A9-B362-585A4F5CA661}" presName="parentLeftMargin" presStyleLbl="node1" presStyleIdx="0" presStyleCnt="1"/>
      <dgm:spPr/>
    </dgm:pt>
    <dgm:pt modelId="{70540533-BC8F-44C9-869F-816CEAFB6D29}" type="pres">
      <dgm:prSet presAssocID="{71E72CC1-198F-46A9-B362-585A4F5CA661}" presName="parentText" presStyleLbl="node1" presStyleIdx="0" presStyleCnt="1" custScaleY="225817">
        <dgm:presLayoutVars>
          <dgm:chMax val="0"/>
          <dgm:bulletEnabled val="1"/>
        </dgm:presLayoutVars>
      </dgm:prSet>
      <dgm:spPr/>
    </dgm:pt>
    <dgm:pt modelId="{A2309DFE-B05E-4F16-8A57-2CFFC1A82570}" type="pres">
      <dgm:prSet presAssocID="{71E72CC1-198F-46A9-B362-585A4F5CA661}" presName="negativeSpace" presStyleCnt="0"/>
      <dgm:spPr/>
    </dgm:pt>
    <dgm:pt modelId="{85760040-A837-4A8C-8B3C-72AFF679C98C}" type="pres">
      <dgm:prSet presAssocID="{71E72CC1-198F-46A9-B362-585A4F5CA66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28754C01-F9D4-4458-BBD1-7A0A3E8EC7B4}" type="presOf" srcId="{B7029649-6417-4E66-B07F-1CB9F8E8FD0C}" destId="{85760040-A837-4A8C-8B3C-72AFF679C98C}" srcOrd="0" destOrd="9" presId="urn:microsoft.com/office/officeart/2005/8/layout/list1"/>
    <dgm:cxn modelId="{74A8C81A-10BA-45DA-9C64-7ED1EE9E46AE}" type="presOf" srcId="{9100C6CE-C324-4569-B368-BB452DC7B9E5}" destId="{85760040-A837-4A8C-8B3C-72AFF679C98C}" srcOrd="0" destOrd="8" presId="urn:microsoft.com/office/officeart/2005/8/layout/list1"/>
    <dgm:cxn modelId="{083D5726-9E6F-460C-A8F0-58E5E6D83EE8}" type="presOf" srcId="{270069AA-297F-4AA8-9F90-E05062F5D649}" destId="{85760040-A837-4A8C-8B3C-72AFF679C98C}" srcOrd="0" destOrd="0" presId="urn:microsoft.com/office/officeart/2005/8/layout/list1"/>
    <dgm:cxn modelId="{DA0EA631-27D8-42BE-B18F-F5FBB790B2E7}" type="presOf" srcId="{ECF96394-F64E-4C8E-A3D8-788C963A1C9C}" destId="{85760040-A837-4A8C-8B3C-72AFF679C98C}" srcOrd="0" destOrd="5" presId="urn:microsoft.com/office/officeart/2005/8/layout/list1"/>
    <dgm:cxn modelId="{8DA9D436-2899-401A-93C2-A91A91B2D1EE}" srcId="{71E72CC1-198F-46A9-B362-585A4F5CA661}" destId="{D1EFAD68-1F0B-44D5-A1B5-87819F37E130}" srcOrd="7" destOrd="0" parTransId="{80F56339-BEE9-4939-A8B9-69B9C5BECED2}" sibTransId="{A79F8671-8DE2-4E29-A530-B84892CCADB7}"/>
    <dgm:cxn modelId="{20D58C40-4AAF-4F15-8091-3430F49FD5FA}" srcId="{71E72CC1-198F-46A9-B362-585A4F5CA661}" destId="{ECF96394-F64E-4C8E-A3D8-788C963A1C9C}" srcOrd="5" destOrd="0" parTransId="{5D7C49DA-3B59-4262-B8F7-63C2F9EC1CAB}" sibTransId="{79DD79CF-210B-47A2-A893-61A90C4DF8D3}"/>
    <dgm:cxn modelId="{E3B11761-46E9-44ED-9556-8F92FC1A57FC}" type="presOf" srcId="{71E72CC1-198F-46A9-B362-585A4F5CA661}" destId="{75FD2747-C92F-45F5-902B-27C8BE9FD860}" srcOrd="0" destOrd="0" presId="urn:microsoft.com/office/officeart/2005/8/layout/list1"/>
    <dgm:cxn modelId="{2CF43B4E-9A06-49CA-AFC1-D685BC387F87}" type="presOf" srcId="{9978CD08-0CF6-4CDF-9E71-4D8D106381D5}" destId="{85760040-A837-4A8C-8B3C-72AFF679C98C}" srcOrd="0" destOrd="10" presId="urn:microsoft.com/office/officeart/2005/8/layout/list1"/>
    <dgm:cxn modelId="{1B096250-2778-449E-9A85-692FB35AAA4E}" type="presOf" srcId="{5B4F0B19-C10A-410B-B8EB-D06C7A917257}" destId="{85760040-A837-4A8C-8B3C-72AFF679C98C}" srcOrd="0" destOrd="2" presId="urn:microsoft.com/office/officeart/2005/8/layout/list1"/>
    <dgm:cxn modelId="{53B65D74-974A-434C-A63A-EDB392A54183}" type="presOf" srcId="{5CFAC6CA-CB45-4D9D-93DB-F2AF1FA1B717}" destId="{3309FCEB-485C-444C-824F-0D65F5B01F65}" srcOrd="0" destOrd="0" presId="urn:microsoft.com/office/officeart/2005/8/layout/list1"/>
    <dgm:cxn modelId="{2A682679-1C66-4423-A947-DC0F08D43D6A}" srcId="{71E72CC1-198F-46A9-B362-585A4F5CA661}" destId="{9100C6CE-C324-4569-B368-BB452DC7B9E5}" srcOrd="8" destOrd="0" parTransId="{48B44A48-67E1-41D0-9CF4-61EFB5301467}" sibTransId="{2DEF5B59-16FC-4CE7-A4E8-868A1793DCA8}"/>
    <dgm:cxn modelId="{AABF788B-6BC0-4929-8A48-D10E4FFD92F4}" srcId="{5CFAC6CA-CB45-4D9D-93DB-F2AF1FA1B717}" destId="{71E72CC1-198F-46A9-B362-585A4F5CA661}" srcOrd="0" destOrd="0" parTransId="{9500E9C5-FB2E-4171-8E30-37AC2F56D9C2}" sibTransId="{AA2FDEA5-CF2D-4D04-8894-198D0463A327}"/>
    <dgm:cxn modelId="{6875668C-8B04-490A-AAAF-D4C4B80D6797}" type="presOf" srcId="{D1AB8988-5F7E-44CD-AE38-F9886A79BC61}" destId="{85760040-A837-4A8C-8B3C-72AFF679C98C}" srcOrd="0" destOrd="1" presId="urn:microsoft.com/office/officeart/2005/8/layout/list1"/>
    <dgm:cxn modelId="{42BDEC8D-4B54-4AA3-8AE9-B9837E16F5A2}" type="presOf" srcId="{34484419-5C1B-4E13-A390-FDC503CF5790}" destId="{85760040-A837-4A8C-8B3C-72AFF679C98C}" srcOrd="0" destOrd="3" presId="urn:microsoft.com/office/officeart/2005/8/layout/list1"/>
    <dgm:cxn modelId="{57F64FAC-892E-4917-8E30-187CAADF1860}" srcId="{71E72CC1-198F-46A9-B362-585A4F5CA661}" destId="{34484419-5C1B-4E13-A390-FDC503CF5790}" srcOrd="3" destOrd="0" parTransId="{85F713D4-E2CC-4768-BED7-AFA286297415}" sibTransId="{CF4DD518-7A5E-4431-BA96-9FE2439B75B6}"/>
    <dgm:cxn modelId="{71D4ACB3-407A-4263-A9E5-0950981E3586}" srcId="{71E72CC1-198F-46A9-B362-585A4F5CA661}" destId="{0AE499DC-B09A-47DF-AEE1-1C571D5EF8CB}" srcOrd="4" destOrd="0" parTransId="{CA378420-7171-4FF4-91CF-FA3233AEDE38}" sibTransId="{C3F4F545-CC36-4FE7-99E3-366759E6D90E}"/>
    <dgm:cxn modelId="{CD4516CD-CFEB-4D25-A0D2-5557B708111A}" srcId="{71E72CC1-198F-46A9-B362-585A4F5CA661}" destId="{6FFF42F3-8ED4-40ED-A364-1B9FEDA82FE6}" srcOrd="6" destOrd="0" parTransId="{73EA0314-1154-4147-8A0F-4C45F8D4946C}" sibTransId="{F8F5A238-F395-4A60-B74F-B3F132317BC5}"/>
    <dgm:cxn modelId="{1AE07AD0-0FC1-41CE-90CD-6D9D2B3EBCD2}" srcId="{71E72CC1-198F-46A9-B362-585A4F5CA661}" destId="{270069AA-297F-4AA8-9F90-E05062F5D649}" srcOrd="0" destOrd="0" parTransId="{AFB8B431-6BDE-40CD-B560-9D7B2EEB28AE}" sibTransId="{C45ADE82-45F6-44B7-ACF3-3688F52E77A0}"/>
    <dgm:cxn modelId="{55F685D7-5CC7-4AC3-B5FE-D4AEA9CD62BA}" srcId="{71E72CC1-198F-46A9-B362-585A4F5CA661}" destId="{B7029649-6417-4E66-B07F-1CB9F8E8FD0C}" srcOrd="9" destOrd="0" parTransId="{152C1B7A-2C27-40C1-BCAE-0E6097575294}" sibTransId="{FB023559-DFDC-4319-8609-8FDA24A719AE}"/>
    <dgm:cxn modelId="{9E102FE1-D4AC-4F59-9787-E36DA0CFF63D}" type="presOf" srcId="{6FFF42F3-8ED4-40ED-A364-1B9FEDA82FE6}" destId="{85760040-A837-4A8C-8B3C-72AFF679C98C}" srcOrd="0" destOrd="6" presId="urn:microsoft.com/office/officeart/2005/8/layout/list1"/>
    <dgm:cxn modelId="{178BAFE4-7093-418E-9BCB-9AC1569E139B}" type="presOf" srcId="{0AE499DC-B09A-47DF-AEE1-1C571D5EF8CB}" destId="{85760040-A837-4A8C-8B3C-72AFF679C98C}" srcOrd="0" destOrd="4" presId="urn:microsoft.com/office/officeart/2005/8/layout/list1"/>
    <dgm:cxn modelId="{00C566E7-A88E-4156-86A7-B406B5629D5B}" type="presOf" srcId="{71E72CC1-198F-46A9-B362-585A4F5CA661}" destId="{70540533-BC8F-44C9-869F-816CEAFB6D29}" srcOrd="1" destOrd="0" presId="urn:microsoft.com/office/officeart/2005/8/layout/list1"/>
    <dgm:cxn modelId="{C4F29AE7-1411-4A29-99E6-C915A16E6838}" type="presOf" srcId="{D1EFAD68-1F0B-44D5-A1B5-87819F37E130}" destId="{85760040-A837-4A8C-8B3C-72AFF679C98C}" srcOrd="0" destOrd="7" presId="urn:microsoft.com/office/officeart/2005/8/layout/list1"/>
    <dgm:cxn modelId="{F56A85FA-2705-4AB0-A65A-8AB318716E60}" srcId="{71E72CC1-198F-46A9-B362-585A4F5CA661}" destId="{5B4F0B19-C10A-410B-B8EB-D06C7A917257}" srcOrd="2" destOrd="0" parTransId="{CF9C848B-2A77-4556-820D-265560C199ED}" sibTransId="{704EE536-B3C4-48D7-B780-6191155BDFDD}"/>
    <dgm:cxn modelId="{8D6A4FFE-7AB3-4814-BE42-09242197827D}" srcId="{71E72CC1-198F-46A9-B362-585A4F5CA661}" destId="{9978CD08-0CF6-4CDF-9E71-4D8D106381D5}" srcOrd="10" destOrd="0" parTransId="{E090CACC-C0B3-480A-A42A-C85BD8880099}" sibTransId="{822A8F74-5B25-411C-9C24-825804054C91}"/>
    <dgm:cxn modelId="{EE2DAAFE-3853-4F80-8D6F-8BE7ABFD4D69}" srcId="{71E72CC1-198F-46A9-B362-585A4F5CA661}" destId="{D1AB8988-5F7E-44CD-AE38-F9886A79BC61}" srcOrd="1" destOrd="0" parTransId="{A746C11D-3E13-4C24-AA46-E2F0729BFEAC}" sibTransId="{230D6346-05C1-428D-8F56-A14D7AE35BFC}"/>
    <dgm:cxn modelId="{C2EE2191-D05E-441F-AF36-66687E646BB0}" type="presParOf" srcId="{3309FCEB-485C-444C-824F-0D65F5B01F65}" destId="{6C244C52-2C37-4C59-83FC-9E56B982D763}" srcOrd="0" destOrd="0" presId="urn:microsoft.com/office/officeart/2005/8/layout/list1"/>
    <dgm:cxn modelId="{BD2AC76B-302D-42C8-828C-BFBA20BFB8D0}" type="presParOf" srcId="{6C244C52-2C37-4C59-83FC-9E56B982D763}" destId="{75FD2747-C92F-45F5-902B-27C8BE9FD860}" srcOrd="0" destOrd="0" presId="urn:microsoft.com/office/officeart/2005/8/layout/list1"/>
    <dgm:cxn modelId="{F7D459AE-FA2D-488F-8806-95B598094D1E}" type="presParOf" srcId="{6C244C52-2C37-4C59-83FC-9E56B982D763}" destId="{70540533-BC8F-44C9-869F-816CEAFB6D29}" srcOrd="1" destOrd="0" presId="urn:microsoft.com/office/officeart/2005/8/layout/list1"/>
    <dgm:cxn modelId="{BF3E0001-88CB-46A3-9159-4B511CB1C150}" type="presParOf" srcId="{3309FCEB-485C-444C-824F-0D65F5B01F65}" destId="{A2309DFE-B05E-4F16-8A57-2CFFC1A82570}" srcOrd="1" destOrd="0" presId="urn:microsoft.com/office/officeart/2005/8/layout/list1"/>
    <dgm:cxn modelId="{FC9DE51B-9AC8-4ADF-B299-FEDDE99A6B69}" type="presParOf" srcId="{3309FCEB-485C-444C-824F-0D65F5B01F65}" destId="{85760040-A837-4A8C-8B3C-72AFF679C9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CFAC6CA-CB45-4D9D-93DB-F2AF1FA1B717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NZ"/>
        </a:p>
      </dgm:t>
    </dgm:pt>
    <dgm:pt modelId="{71E72CC1-198F-46A9-B362-585A4F5CA661}">
      <dgm:prSet phldrT="[Text]"/>
      <dgm:spPr/>
      <dgm:t>
        <a:bodyPr/>
        <a:lstStyle/>
        <a:p>
          <a:r>
            <a:rPr lang="en-NZ"/>
            <a:t>Why?</a:t>
          </a:r>
        </a:p>
      </dgm:t>
    </dgm:pt>
    <dgm:pt modelId="{9500E9C5-FB2E-4171-8E30-37AC2F56D9C2}" type="parTrans" cxnId="{AABF788B-6BC0-4929-8A48-D10E4FFD92F4}">
      <dgm:prSet/>
      <dgm:spPr/>
      <dgm:t>
        <a:bodyPr/>
        <a:lstStyle/>
        <a:p>
          <a:endParaRPr lang="en-NZ"/>
        </a:p>
      </dgm:t>
    </dgm:pt>
    <dgm:pt modelId="{AA2FDEA5-CF2D-4D04-8894-198D0463A327}" type="sibTrans" cxnId="{AABF788B-6BC0-4929-8A48-D10E4FFD92F4}">
      <dgm:prSet/>
      <dgm:spPr/>
      <dgm:t>
        <a:bodyPr/>
        <a:lstStyle/>
        <a:p>
          <a:endParaRPr lang="en-NZ"/>
        </a:p>
      </dgm:t>
    </dgm:pt>
    <dgm:pt modelId="{270069AA-297F-4AA8-9F90-E05062F5D649}">
      <dgm:prSet/>
      <dgm:spPr/>
      <dgm:t>
        <a:bodyPr/>
        <a:lstStyle/>
        <a:p>
          <a:pPr>
            <a:buChar char="•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Taking advantage of new Azure region expansions </a:t>
          </a:r>
          <a:r>
            <a:rPr lang="en-US" sz="3900" i="1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(i.e., NZ North) </a:t>
          </a: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to be closer to customers and reduce latency.</a:t>
          </a:r>
          <a:endParaRPr lang="en-NZ" sz="3900" i="1" kern="1200"/>
        </a:p>
      </dgm:t>
    </dgm:pt>
    <dgm:pt modelId="{AFB8B431-6BDE-40CD-B560-9D7B2EEB28AE}" type="parTrans" cxnId="{1AE07AD0-0FC1-41CE-90CD-6D9D2B3EBCD2}">
      <dgm:prSet/>
      <dgm:spPr/>
      <dgm:t>
        <a:bodyPr/>
        <a:lstStyle/>
        <a:p>
          <a:endParaRPr lang="en-NZ"/>
        </a:p>
      </dgm:t>
    </dgm:pt>
    <dgm:pt modelId="{C45ADE82-45F6-44B7-ACF3-3688F52E77A0}" type="sibTrans" cxnId="{1AE07AD0-0FC1-41CE-90CD-6D9D2B3EBCD2}">
      <dgm:prSet/>
      <dgm:spPr/>
      <dgm:t>
        <a:bodyPr/>
        <a:lstStyle/>
        <a:p>
          <a:endParaRPr lang="en-NZ"/>
        </a:p>
      </dgm:t>
    </dgm:pt>
    <dgm:pt modelId="{0BBCA53A-B00F-4919-96C3-4EFF9A6301BF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Increasing availability and resilience by moving to Azure Availability Zones, from regions that don’t support it.</a:t>
          </a:r>
          <a:endParaRPr lang="en-NZ" sz="3900" i="1" kern="1200"/>
        </a:p>
      </dgm:t>
    </dgm:pt>
    <dgm:pt modelId="{CB2F063B-1023-4521-ABB9-B234D007C5F7}" type="parTrans" cxnId="{D58920F2-2455-4A9D-99CB-13CFDBC92496}">
      <dgm:prSet/>
      <dgm:spPr/>
      <dgm:t>
        <a:bodyPr/>
        <a:lstStyle/>
        <a:p>
          <a:endParaRPr lang="en-NZ"/>
        </a:p>
      </dgm:t>
    </dgm:pt>
    <dgm:pt modelId="{9B90B50D-D2D4-40C0-A4BA-E61AE17E7074}" type="sibTrans" cxnId="{D58920F2-2455-4A9D-99CB-13CFDBC92496}">
      <dgm:prSet/>
      <dgm:spPr/>
      <dgm:t>
        <a:bodyPr/>
        <a:lstStyle/>
        <a:p>
          <a:endParaRPr lang="en-NZ"/>
        </a:p>
      </dgm:t>
    </dgm:pt>
    <dgm:pt modelId="{23F2BDC1-40F2-4B4A-B6B0-AA37179B6848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Meeting data residency and compliance requirements.</a:t>
          </a:r>
          <a:endParaRPr lang="en-NZ" sz="3900" i="1" kern="1200"/>
        </a:p>
      </dgm:t>
    </dgm:pt>
    <dgm:pt modelId="{D238087E-2702-4A18-9B2B-A0A400BDE1F4}" type="parTrans" cxnId="{3C2444A5-F509-4423-B3B8-8DADD9BEC0C1}">
      <dgm:prSet/>
      <dgm:spPr/>
      <dgm:t>
        <a:bodyPr/>
        <a:lstStyle/>
        <a:p>
          <a:endParaRPr lang="en-NZ"/>
        </a:p>
      </dgm:t>
    </dgm:pt>
    <dgm:pt modelId="{08678C83-127B-4C44-9C9F-DC5945A0038B}" type="sibTrans" cxnId="{3C2444A5-F509-4423-B3B8-8DADD9BEC0C1}">
      <dgm:prSet/>
      <dgm:spPr/>
      <dgm:t>
        <a:bodyPr/>
        <a:lstStyle/>
        <a:p>
          <a:endParaRPr lang="en-NZ"/>
        </a:p>
      </dgm:t>
    </dgm:pt>
    <dgm:pt modelId="{9AA40D6F-674F-4FA8-B674-FDBBB8146AAD}">
      <dgm:prSet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Consolidating workloads for mergers and acquisitions.</a:t>
          </a:r>
          <a:endParaRPr lang="en-NZ" sz="3900" i="1" kern="1200"/>
        </a:p>
      </dgm:t>
    </dgm:pt>
    <dgm:pt modelId="{5D796DB1-C24A-42F0-A76E-07A69DC9B66E}" type="parTrans" cxnId="{D5A15F98-61F6-4108-B3D9-0414A212F7A2}">
      <dgm:prSet/>
      <dgm:spPr/>
      <dgm:t>
        <a:bodyPr/>
        <a:lstStyle/>
        <a:p>
          <a:endParaRPr lang="en-NZ"/>
        </a:p>
      </dgm:t>
    </dgm:pt>
    <dgm:pt modelId="{982107E9-EBA0-412C-81CB-5F136C4D6446}" type="sibTrans" cxnId="{D5A15F98-61F6-4108-B3D9-0414A212F7A2}">
      <dgm:prSet/>
      <dgm:spPr/>
      <dgm:t>
        <a:bodyPr/>
        <a:lstStyle/>
        <a:p>
          <a:endParaRPr lang="en-NZ"/>
        </a:p>
      </dgm:t>
    </dgm:pt>
    <dgm:pt modelId="{40406C1B-241C-4BC1-882C-C6DDD43FCA14}">
      <dgm:prSet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en-NZ" sz="3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The cost of resources in one region may be cheaper than another.</a:t>
          </a:r>
        </a:p>
      </dgm:t>
    </dgm:pt>
    <dgm:pt modelId="{6F71700D-5BC0-4389-896A-6265C0BDC7D8}" type="parTrans" cxnId="{2AB8E863-FD0A-4D32-BB65-4B810557CE88}">
      <dgm:prSet/>
      <dgm:spPr/>
      <dgm:t>
        <a:bodyPr/>
        <a:lstStyle/>
        <a:p>
          <a:endParaRPr lang="en-NZ"/>
        </a:p>
      </dgm:t>
    </dgm:pt>
    <dgm:pt modelId="{E6205159-FD0B-474C-BD5C-DCD1C2C3752C}" type="sibTrans" cxnId="{2AB8E863-FD0A-4D32-BB65-4B810557CE88}">
      <dgm:prSet/>
      <dgm:spPr/>
      <dgm:t>
        <a:bodyPr/>
        <a:lstStyle/>
        <a:p>
          <a:endParaRPr lang="en-NZ"/>
        </a:p>
      </dgm:t>
    </dgm:pt>
    <dgm:pt modelId="{3309FCEB-485C-444C-824F-0D65F5B01F65}" type="pres">
      <dgm:prSet presAssocID="{5CFAC6CA-CB45-4D9D-93DB-F2AF1FA1B717}" presName="linear" presStyleCnt="0">
        <dgm:presLayoutVars>
          <dgm:dir/>
          <dgm:animLvl val="lvl"/>
          <dgm:resizeHandles val="exact"/>
        </dgm:presLayoutVars>
      </dgm:prSet>
      <dgm:spPr/>
    </dgm:pt>
    <dgm:pt modelId="{6C244C52-2C37-4C59-83FC-9E56B982D763}" type="pres">
      <dgm:prSet presAssocID="{71E72CC1-198F-46A9-B362-585A4F5CA661}" presName="parentLin" presStyleCnt="0"/>
      <dgm:spPr/>
    </dgm:pt>
    <dgm:pt modelId="{75FD2747-C92F-45F5-902B-27C8BE9FD860}" type="pres">
      <dgm:prSet presAssocID="{71E72CC1-198F-46A9-B362-585A4F5CA661}" presName="parentLeftMargin" presStyleLbl="node1" presStyleIdx="0" presStyleCnt="1"/>
      <dgm:spPr/>
    </dgm:pt>
    <dgm:pt modelId="{70540533-BC8F-44C9-869F-816CEAFB6D29}" type="pres">
      <dgm:prSet presAssocID="{71E72CC1-198F-46A9-B362-585A4F5CA66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2309DFE-B05E-4F16-8A57-2CFFC1A82570}" type="pres">
      <dgm:prSet presAssocID="{71E72CC1-198F-46A9-B362-585A4F5CA661}" presName="negativeSpace" presStyleCnt="0"/>
      <dgm:spPr/>
    </dgm:pt>
    <dgm:pt modelId="{85760040-A837-4A8C-8B3C-72AFF679C98C}" type="pres">
      <dgm:prSet presAssocID="{71E72CC1-198F-46A9-B362-585A4F5CA66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083D5726-9E6F-460C-A8F0-58E5E6D83EE8}" type="presOf" srcId="{270069AA-297F-4AA8-9F90-E05062F5D649}" destId="{85760040-A837-4A8C-8B3C-72AFF679C98C}" srcOrd="0" destOrd="0" presId="urn:microsoft.com/office/officeart/2005/8/layout/list1"/>
    <dgm:cxn modelId="{E3B11761-46E9-44ED-9556-8F92FC1A57FC}" type="presOf" srcId="{71E72CC1-198F-46A9-B362-585A4F5CA661}" destId="{75FD2747-C92F-45F5-902B-27C8BE9FD860}" srcOrd="0" destOrd="0" presId="urn:microsoft.com/office/officeart/2005/8/layout/list1"/>
    <dgm:cxn modelId="{2AB8E863-FD0A-4D32-BB65-4B810557CE88}" srcId="{71E72CC1-198F-46A9-B362-585A4F5CA661}" destId="{40406C1B-241C-4BC1-882C-C6DDD43FCA14}" srcOrd="4" destOrd="0" parTransId="{6F71700D-5BC0-4389-896A-6265C0BDC7D8}" sibTransId="{E6205159-FD0B-474C-BD5C-DCD1C2C3752C}"/>
    <dgm:cxn modelId="{53B65D74-974A-434C-A63A-EDB392A54183}" type="presOf" srcId="{5CFAC6CA-CB45-4D9D-93DB-F2AF1FA1B717}" destId="{3309FCEB-485C-444C-824F-0D65F5B01F65}" srcOrd="0" destOrd="0" presId="urn:microsoft.com/office/officeart/2005/8/layout/list1"/>
    <dgm:cxn modelId="{7F8D4374-1DB0-4F76-B084-60EA593C89D6}" type="presOf" srcId="{40406C1B-241C-4BC1-882C-C6DDD43FCA14}" destId="{85760040-A837-4A8C-8B3C-72AFF679C98C}" srcOrd="0" destOrd="4" presId="urn:microsoft.com/office/officeart/2005/8/layout/list1"/>
    <dgm:cxn modelId="{965AE378-8B78-425F-8669-55C0254F9872}" type="presOf" srcId="{9AA40D6F-674F-4FA8-B674-FDBBB8146AAD}" destId="{85760040-A837-4A8C-8B3C-72AFF679C98C}" srcOrd="0" destOrd="3" presId="urn:microsoft.com/office/officeart/2005/8/layout/list1"/>
    <dgm:cxn modelId="{AABF788B-6BC0-4929-8A48-D10E4FFD92F4}" srcId="{5CFAC6CA-CB45-4D9D-93DB-F2AF1FA1B717}" destId="{71E72CC1-198F-46A9-B362-585A4F5CA661}" srcOrd="0" destOrd="0" parTransId="{9500E9C5-FB2E-4171-8E30-37AC2F56D9C2}" sibTransId="{AA2FDEA5-CF2D-4D04-8894-198D0463A327}"/>
    <dgm:cxn modelId="{D5A15F98-61F6-4108-B3D9-0414A212F7A2}" srcId="{71E72CC1-198F-46A9-B362-585A4F5CA661}" destId="{9AA40D6F-674F-4FA8-B674-FDBBB8146AAD}" srcOrd="3" destOrd="0" parTransId="{5D796DB1-C24A-42F0-A76E-07A69DC9B66E}" sibTransId="{982107E9-EBA0-412C-81CB-5F136C4D6446}"/>
    <dgm:cxn modelId="{3C2444A5-F509-4423-B3B8-8DADD9BEC0C1}" srcId="{71E72CC1-198F-46A9-B362-585A4F5CA661}" destId="{23F2BDC1-40F2-4B4A-B6B0-AA37179B6848}" srcOrd="2" destOrd="0" parTransId="{D238087E-2702-4A18-9B2B-A0A400BDE1F4}" sibTransId="{08678C83-127B-4C44-9C9F-DC5945A0038B}"/>
    <dgm:cxn modelId="{1AE07AD0-0FC1-41CE-90CD-6D9D2B3EBCD2}" srcId="{71E72CC1-198F-46A9-B362-585A4F5CA661}" destId="{270069AA-297F-4AA8-9F90-E05062F5D649}" srcOrd="0" destOrd="0" parTransId="{AFB8B431-6BDE-40CD-B560-9D7B2EEB28AE}" sibTransId="{C45ADE82-45F6-44B7-ACF3-3688F52E77A0}"/>
    <dgm:cxn modelId="{00C566E7-A88E-4156-86A7-B406B5629D5B}" type="presOf" srcId="{71E72CC1-198F-46A9-B362-585A4F5CA661}" destId="{70540533-BC8F-44C9-869F-816CEAFB6D29}" srcOrd="1" destOrd="0" presId="urn:microsoft.com/office/officeart/2005/8/layout/list1"/>
    <dgm:cxn modelId="{60F561EB-52CF-4A02-B034-30BE01959A36}" type="presOf" srcId="{0BBCA53A-B00F-4919-96C3-4EFF9A6301BF}" destId="{85760040-A837-4A8C-8B3C-72AFF679C98C}" srcOrd="0" destOrd="1" presId="urn:microsoft.com/office/officeart/2005/8/layout/list1"/>
    <dgm:cxn modelId="{D58920F2-2455-4A9D-99CB-13CFDBC92496}" srcId="{71E72CC1-198F-46A9-B362-585A4F5CA661}" destId="{0BBCA53A-B00F-4919-96C3-4EFF9A6301BF}" srcOrd="1" destOrd="0" parTransId="{CB2F063B-1023-4521-ABB9-B234D007C5F7}" sibTransId="{9B90B50D-D2D4-40C0-A4BA-E61AE17E7074}"/>
    <dgm:cxn modelId="{048D7CFF-7B4C-466B-960C-3EE8A6D25EA8}" type="presOf" srcId="{23F2BDC1-40F2-4B4A-B6B0-AA37179B6848}" destId="{85760040-A837-4A8C-8B3C-72AFF679C98C}" srcOrd="0" destOrd="2" presId="urn:microsoft.com/office/officeart/2005/8/layout/list1"/>
    <dgm:cxn modelId="{C2EE2191-D05E-441F-AF36-66687E646BB0}" type="presParOf" srcId="{3309FCEB-485C-444C-824F-0D65F5B01F65}" destId="{6C244C52-2C37-4C59-83FC-9E56B982D763}" srcOrd="0" destOrd="0" presId="urn:microsoft.com/office/officeart/2005/8/layout/list1"/>
    <dgm:cxn modelId="{BD2AC76B-302D-42C8-828C-BFBA20BFB8D0}" type="presParOf" srcId="{6C244C52-2C37-4C59-83FC-9E56B982D763}" destId="{75FD2747-C92F-45F5-902B-27C8BE9FD860}" srcOrd="0" destOrd="0" presId="urn:microsoft.com/office/officeart/2005/8/layout/list1"/>
    <dgm:cxn modelId="{F7D459AE-FA2D-488F-8806-95B598094D1E}" type="presParOf" srcId="{6C244C52-2C37-4C59-83FC-9E56B982D763}" destId="{70540533-BC8F-44C9-869F-816CEAFB6D29}" srcOrd="1" destOrd="0" presId="urn:microsoft.com/office/officeart/2005/8/layout/list1"/>
    <dgm:cxn modelId="{BF3E0001-88CB-46A3-9159-4B511CB1C150}" type="presParOf" srcId="{3309FCEB-485C-444C-824F-0D65F5B01F65}" destId="{A2309DFE-B05E-4F16-8A57-2CFFC1A82570}" srcOrd="1" destOrd="0" presId="urn:microsoft.com/office/officeart/2005/8/layout/list1"/>
    <dgm:cxn modelId="{FC9DE51B-9AC8-4ADF-B299-FEDDE99A6B69}" type="presParOf" srcId="{3309FCEB-485C-444C-824F-0D65F5B01F65}" destId="{85760040-A837-4A8C-8B3C-72AFF679C9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CFAC6CA-CB45-4D9D-93DB-F2AF1FA1B717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NZ"/>
        </a:p>
      </dgm:t>
    </dgm:pt>
    <dgm:pt modelId="{71E72CC1-198F-46A9-B362-585A4F5CA661}">
      <dgm:prSet phldrT="[Text]"/>
      <dgm:spPr/>
      <dgm:t>
        <a:bodyPr/>
        <a:lstStyle/>
        <a:p>
          <a:r>
            <a:rPr lang="en-NZ"/>
            <a:t>What are the risks of migrating resources?</a:t>
          </a:r>
        </a:p>
      </dgm:t>
    </dgm:pt>
    <dgm:pt modelId="{9500E9C5-FB2E-4171-8E30-37AC2F56D9C2}" type="parTrans" cxnId="{AABF788B-6BC0-4929-8A48-D10E4FFD92F4}">
      <dgm:prSet/>
      <dgm:spPr/>
      <dgm:t>
        <a:bodyPr/>
        <a:lstStyle/>
        <a:p>
          <a:endParaRPr lang="en-NZ"/>
        </a:p>
      </dgm:t>
    </dgm:pt>
    <dgm:pt modelId="{AA2FDEA5-CF2D-4D04-8894-198D0463A327}" type="sibTrans" cxnId="{AABF788B-6BC0-4929-8A48-D10E4FFD92F4}">
      <dgm:prSet/>
      <dgm:spPr/>
      <dgm:t>
        <a:bodyPr/>
        <a:lstStyle/>
        <a:p>
          <a:endParaRPr lang="en-NZ"/>
        </a:p>
      </dgm:t>
    </dgm:pt>
    <dgm:pt modelId="{270069AA-297F-4AA8-9F90-E05062F5D649}">
      <dgm:prSet/>
      <dgm:spPr/>
      <dgm:t>
        <a:bodyPr/>
        <a:lstStyle/>
        <a:p>
          <a:pPr>
            <a:buChar char="•"/>
          </a:pPr>
          <a:r>
            <a: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Whatever your reason, moving your applications from Point A to Point B is often no easy task. Here are common reasons why:</a:t>
          </a:r>
          <a:endParaRPr lang="en-NZ" i="1"/>
        </a:p>
      </dgm:t>
    </dgm:pt>
    <dgm:pt modelId="{AFB8B431-6BDE-40CD-B560-9D7B2EEB28AE}" type="parTrans" cxnId="{1AE07AD0-0FC1-41CE-90CD-6D9D2B3EBCD2}">
      <dgm:prSet/>
      <dgm:spPr/>
      <dgm:t>
        <a:bodyPr/>
        <a:lstStyle/>
        <a:p>
          <a:endParaRPr lang="en-NZ"/>
        </a:p>
      </dgm:t>
    </dgm:pt>
    <dgm:pt modelId="{C45ADE82-45F6-44B7-ACF3-3688F52E77A0}" type="sibTrans" cxnId="{1AE07AD0-0FC1-41CE-90CD-6D9D2B3EBCD2}">
      <dgm:prSet/>
      <dgm:spPr/>
      <dgm:t>
        <a:bodyPr/>
        <a:lstStyle/>
        <a:p>
          <a:endParaRPr lang="en-NZ"/>
        </a:p>
      </dgm:t>
    </dgm:pt>
    <dgm:pt modelId="{18E4F8B9-63B9-4CA6-B966-3CC045E65D4F}">
      <dgm:prSet/>
      <dgm:spPr/>
      <dgm:t>
        <a:bodyPr/>
        <a:lstStyle/>
        <a:p>
          <a:pPr>
            <a:buChar char="•"/>
          </a:pPr>
          <a:r>
            <a: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Moving resources can pose risk of outage.</a:t>
          </a:r>
        </a:p>
      </dgm:t>
    </dgm:pt>
    <dgm:pt modelId="{2A9E1EE4-B14E-4E31-A143-5DB8FDE17362}" type="parTrans" cxnId="{68F36E15-BB50-4267-A5E7-0C7A8831B0C9}">
      <dgm:prSet/>
      <dgm:spPr/>
      <dgm:t>
        <a:bodyPr/>
        <a:lstStyle/>
        <a:p>
          <a:endParaRPr lang="en-NZ"/>
        </a:p>
      </dgm:t>
    </dgm:pt>
    <dgm:pt modelId="{6A349C37-D395-42F1-869B-B494EBDDF770}" type="sibTrans" cxnId="{68F36E15-BB50-4267-A5E7-0C7A8831B0C9}">
      <dgm:prSet/>
      <dgm:spPr/>
      <dgm:t>
        <a:bodyPr/>
        <a:lstStyle/>
        <a:p>
          <a:endParaRPr lang="en-NZ"/>
        </a:p>
      </dgm:t>
    </dgm:pt>
    <dgm:pt modelId="{D8E5E09F-4589-4D37-B3E1-A5371A35E420}">
      <dgm:prSet/>
      <dgm:spPr/>
      <dgm:t>
        <a:bodyPr/>
        <a:lstStyle/>
        <a:p>
          <a:pPr>
            <a:buChar char="•"/>
          </a:pPr>
          <a:r>
            <a: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Workloads are often made up of multiple services, each requiring their own method and tools to move.</a:t>
          </a:r>
        </a:p>
      </dgm:t>
    </dgm:pt>
    <dgm:pt modelId="{083C4857-A9C9-4FE0-A163-DDD81AEDD9A4}" type="parTrans" cxnId="{B12760F0-3142-4A6B-88A9-E10C57840B04}">
      <dgm:prSet/>
      <dgm:spPr/>
      <dgm:t>
        <a:bodyPr/>
        <a:lstStyle/>
        <a:p>
          <a:endParaRPr lang="en-NZ"/>
        </a:p>
      </dgm:t>
    </dgm:pt>
    <dgm:pt modelId="{17CDD29B-4689-4FBC-A542-1FC21F4BEB02}" type="sibTrans" cxnId="{B12760F0-3142-4A6B-88A9-E10C57840B04}">
      <dgm:prSet/>
      <dgm:spPr/>
      <dgm:t>
        <a:bodyPr/>
        <a:lstStyle/>
        <a:p>
          <a:endParaRPr lang="en-NZ"/>
        </a:p>
      </dgm:t>
    </dgm:pt>
    <dgm:pt modelId="{816A4BC0-A099-4469-A567-DBA93C1D4DDE}">
      <dgm:prSet/>
      <dgm:spPr/>
      <dgm:t>
        <a:bodyPr/>
        <a:lstStyle/>
        <a:p>
          <a:pPr>
            <a:buChar char="•"/>
          </a:pPr>
          <a:r>
            <a: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Interdependencies are often not understood.</a:t>
          </a:r>
        </a:p>
      </dgm:t>
    </dgm:pt>
    <dgm:pt modelId="{CE737346-A408-4994-8E10-87AAD9046D44}" type="parTrans" cxnId="{A4E48653-9B83-4F51-8A14-B48F99EFAA65}">
      <dgm:prSet/>
      <dgm:spPr/>
      <dgm:t>
        <a:bodyPr/>
        <a:lstStyle/>
        <a:p>
          <a:endParaRPr lang="en-NZ"/>
        </a:p>
      </dgm:t>
    </dgm:pt>
    <dgm:pt modelId="{0E843B56-25A8-471D-9EAB-4688C81F01A5}" type="sibTrans" cxnId="{A4E48653-9B83-4F51-8A14-B48F99EFAA65}">
      <dgm:prSet/>
      <dgm:spPr/>
      <dgm:t>
        <a:bodyPr/>
        <a:lstStyle/>
        <a:p>
          <a:endParaRPr lang="en-NZ"/>
        </a:p>
      </dgm:t>
    </dgm:pt>
    <dgm:pt modelId="{74A60909-E606-48E3-8017-A703E12BFCF4}">
      <dgm:prSet/>
      <dgm:spPr/>
      <dgm:t>
        <a:bodyPr/>
        <a:lstStyle/>
        <a:p>
          <a:pPr>
            <a:buChar char="•"/>
          </a:pPr>
          <a:r>
            <a:rPr lang="en-US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Testing and rollback of these complex scenarios can be daunting.</a:t>
          </a:r>
        </a:p>
      </dgm:t>
    </dgm:pt>
    <dgm:pt modelId="{42C4E9B6-FC74-414B-92F9-9B71C6C3D402}" type="parTrans" cxnId="{A3A93B7D-75E1-45FC-BEE5-0B3E3EB642E6}">
      <dgm:prSet/>
      <dgm:spPr/>
      <dgm:t>
        <a:bodyPr/>
        <a:lstStyle/>
        <a:p>
          <a:endParaRPr lang="en-NZ"/>
        </a:p>
      </dgm:t>
    </dgm:pt>
    <dgm:pt modelId="{9EB77CCC-9645-40B9-B833-50E57772E8D2}" type="sibTrans" cxnId="{A3A93B7D-75E1-45FC-BEE5-0B3E3EB642E6}">
      <dgm:prSet/>
      <dgm:spPr/>
      <dgm:t>
        <a:bodyPr/>
        <a:lstStyle/>
        <a:p>
          <a:endParaRPr lang="en-NZ"/>
        </a:p>
      </dgm:t>
    </dgm:pt>
    <dgm:pt modelId="{3309FCEB-485C-444C-824F-0D65F5B01F65}" type="pres">
      <dgm:prSet presAssocID="{5CFAC6CA-CB45-4D9D-93DB-F2AF1FA1B717}" presName="linear" presStyleCnt="0">
        <dgm:presLayoutVars>
          <dgm:dir/>
          <dgm:animLvl val="lvl"/>
          <dgm:resizeHandles val="exact"/>
        </dgm:presLayoutVars>
      </dgm:prSet>
      <dgm:spPr/>
    </dgm:pt>
    <dgm:pt modelId="{6C244C52-2C37-4C59-83FC-9E56B982D763}" type="pres">
      <dgm:prSet presAssocID="{71E72CC1-198F-46A9-B362-585A4F5CA661}" presName="parentLin" presStyleCnt="0"/>
      <dgm:spPr/>
    </dgm:pt>
    <dgm:pt modelId="{75FD2747-C92F-45F5-902B-27C8BE9FD860}" type="pres">
      <dgm:prSet presAssocID="{71E72CC1-198F-46A9-B362-585A4F5CA661}" presName="parentLeftMargin" presStyleLbl="node1" presStyleIdx="0" presStyleCnt="1"/>
      <dgm:spPr/>
    </dgm:pt>
    <dgm:pt modelId="{70540533-BC8F-44C9-869F-816CEAFB6D29}" type="pres">
      <dgm:prSet presAssocID="{71E72CC1-198F-46A9-B362-585A4F5CA661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A2309DFE-B05E-4F16-8A57-2CFFC1A82570}" type="pres">
      <dgm:prSet presAssocID="{71E72CC1-198F-46A9-B362-585A4F5CA661}" presName="negativeSpace" presStyleCnt="0"/>
      <dgm:spPr/>
    </dgm:pt>
    <dgm:pt modelId="{85760040-A837-4A8C-8B3C-72AFF679C98C}" type="pres">
      <dgm:prSet presAssocID="{71E72CC1-198F-46A9-B362-585A4F5CA66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3A2FB510-7BD9-48A5-8F90-4CF564EE8B5B}" type="presOf" srcId="{74A60909-E606-48E3-8017-A703E12BFCF4}" destId="{85760040-A837-4A8C-8B3C-72AFF679C98C}" srcOrd="0" destOrd="4" presId="urn:microsoft.com/office/officeart/2005/8/layout/list1"/>
    <dgm:cxn modelId="{68F36E15-BB50-4267-A5E7-0C7A8831B0C9}" srcId="{270069AA-297F-4AA8-9F90-E05062F5D649}" destId="{18E4F8B9-63B9-4CA6-B966-3CC045E65D4F}" srcOrd="0" destOrd="0" parTransId="{2A9E1EE4-B14E-4E31-A143-5DB8FDE17362}" sibTransId="{6A349C37-D395-42F1-869B-B494EBDDF770}"/>
    <dgm:cxn modelId="{083D5726-9E6F-460C-A8F0-58E5E6D83EE8}" type="presOf" srcId="{270069AA-297F-4AA8-9F90-E05062F5D649}" destId="{85760040-A837-4A8C-8B3C-72AFF679C98C}" srcOrd="0" destOrd="0" presId="urn:microsoft.com/office/officeart/2005/8/layout/list1"/>
    <dgm:cxn modelId="{E3B11761-46E9-44ED-9556-8F92FC1A57FC}" type="presOf" srcId="{71E72CC1-198F-46A9-B362-585A4F5CA661}" destId="{75FD2747-C92F-45F5-902B-27C8BE9FD860}" srcOrd="0" destOrd="0" presId="urn:microsoft.com/office/officeart/2005/8/layout/list1"/>
    <dgm:cxn modelId="{F06C0D44-7F0D-4022-934B-938B0E3E2CB3}" type="presOf" srcId="{18E4F8B9-63B9-4CA6-B966-3CC045E65D4F}" destId="{85760040-A837-4A8C-8B3C-72AFF679C98C}" srcOrd="0" destOrd="1" presId="urn:microsoft.com/office/officeart/2005/8/layout/list1"/>
    <dgm:cxn modelId="{A4E48653-9B83-4F51-8A14-B48F99EFAA65}" srcId="{270069AA-297F-4AA8-9F90-E05062F5D649}" destId="{816A4BC0-A099-4469-A567-DBA93C1D4DDE}" srcOrd="2" destOrd="0" parTransId="{CE737346-A408-4994-8E10-87AAD9046D44}" sibTransId="{0E843B56-25A8-471D-9EAB-4688C81F01A5}"/>
    <dgm:cxn modelId="{53B65D74-974A-434C-A63A-EDB392A54183}" type="presOf" srcId="{5CFAC6CA-CB45-4D9D-93DB-F2AF1FA1B717}" destId="{3309FCEB-485C-444C-824F-0D65F5B01F65}" srcOrd="0" destOrd="0" presId="urn:microsoft.com/office/officeart/2005/8/layout/list1"/>
    <dgm:cxn modelId="{A3A93B7D-75E1-45FC-BEE5-0B3E3EB642E6}" srcId="{270069AA-297F-4AA8-9F90-E05062F5D649}" destId="{74A60909-E606-48E3-8017-A703E12BFCF4}" srcOrd="3" destOrd="0" parTransId="{42C4E9B6-FC74-414B-92F9-9B71C6C3D402}" sibTransId="{9EB77CCC-9645-40B9-B833-50E57772E8D2}"/>
    <dgm:cxn modelId="{AABF788B-6BC0-4929-8A48-D10E4FFD92F4}" srcId="{5CFAC6CA-CB45-4D9D-93DB-F2AF1FA1B717}" destId="{71E72CC1-198F-46A9-B362-585A4F5CA661}" srcOrd="0" destOrd="0" parTransId="{9500E9C5-FB2E-4171-8E30-37AC2F56D9C2}" sibTransId="{AA2FDEA5-CF2D-4D04-8894-198D0463A327}"/>
    <dgm:cxn modelId="{FA4C6799-91BF-479D-B2BD-E8F420AF9813}" type="presOf" srcId="{D8E5E09F-4589-4D37-B3E1-A5371A35E420}" destId="{85760040-A837-4A8C-8B3C-72AFF679C98C}" srcOrd="0" destOrd="2" presId="urn:microsoft.com/office/officeart/2005/8/layout/list1"/>
    <dgm:cxn modelId="{04E43E9A-681E-4FEA-AD73-88820009BAD7}" type="presOf" srcId="{816A4BC0-A099-4469-A567-DBA93C1D4DDE}" destId="{85760040-A837-4A8C-8B3C-72AFF679C98C}" srcOrd="0" destOrd="3" presId="urn:microsoft.com/office/officeart/2005/8/layout/list1"/>
    <dgm:cxn modelId="{1AE07AD0-0FC1-41CE-90CD-6D9D2B3EBCD2}" srcId="{71E72CC1-198F-46A9-B362-585A4F5CA661}" destId="{270069AA-297F-4AA8-9F90-E05062F5D649}" srcOrd="0" destOrd="0" parTransId="{AFB8B431-6BDE-40CD-B560-9D7B2EEB28AE}" sibTransId="{C45ADE82-45F6-44B7-ACF3-3688F52E77A0}"/>
    <dgm:cxn modelId="{00C566E7-A88E-4156-86A7-B406B5629D5B}" type="presOf" srcId="{71E72CC1-198F-46A9-B362-585A4F5CA661}" destId="{70540533-BC8F-44C9-869F-816CEAFB6D29}" srcOrd="1" destOrd="0" presId="urn:microsoft.com/office/officeart/2005/8/layout/list1"/>
    <dgm:cxn modelId="{B12760F0-3142-4A6B-88A9-E10C57840B04}" srcId="{270069AA-297F-4AA8-9F90-E05062F5D649}" destId="{D8E5E09F-4589-4D37-B3E1-A5371A35E420}" srcOrd="1" destOrd="0" parTransId="{083C4857-A9C9-4FE0-A163-DDD81AEDD9A4}" sibTransId="{17CDD29B-4689-4FBC-A542-1FC21F4BEB02}"/>
    <dgm:cxn modelId="{C2EE2191-D05E-441F-AF36-66687E646BB0}" type="presParOf" srcId="{3309FCEB-485C-444C-824F-0D65F5B01F65}" destId="{6C244C52-2C37-4C59-83FC-9E56B982D763}" srcOrd="0" destOrd="0" presId="urn:microsoft.com/office/officeart/2005/8/layout/list1"/>
    <dgm:cxn modelId="{BD2AC76B-302D-42C8-828C-BFBA20BFB8D0}" type="presParOf" srcId="{6C244C52-2C37-4C59-83FC-9E56B982D763}" destId="{75FD2747-C92F-45F5-902B-27C8BE9FD860}" srcOrd="0" destOrd="0" presId="urn:microsoft.com/office/officeart/2005/8/layout/list1"/>
    <dgm:cxn modelId="{F7D459AE-FA2D-488F-8806-95B598094D1E}" type="presParOf" srcId="{6C244C52-2C37-4C59-83FC-9E56B982D763}" destId="{70540533-BC8F-44C9-869F-816CEAFB6D29}" srcOrd="1" destOrd="0" presId="urn:microsoft.com/office/officeart/2005/8/layout/list1"/>
    <dgm:cxn modelId="{BF3E0001-88CB-46A3-9159-4B511CB1C150}" type="presParOf" srcId="{3309FCEB-485C-444C-824F-0D65F5B01F65}" destId="{A2309DFE-B05E-4F16-8A57-2CFFC1A82570}" srcOrd="1" destOrd="0" presId="urn:microsoft.com/office/officeart/2005/8/layout/list1"/>
    <dgm:cxn modelId="{FC9DE51B-9AC8-4ADF-B299-FEDDE99A6B69}" type="presParOf" srcId="{3309FCEB-485C-444C-824F-0D65F5B01F65}" destId="{85760040-A837-4A8C-8B3C-72AFF679C9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CFAC6CA-CB45-4D9D-93DB-F2AF1FA1B717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NZ"/>
        </a:p>
      </dgm:t>
    </dgm:pt>
    <dgm:pt modelId="{71E72CC1-198F-46A9-B362-585A4F5CA661}">
      <dgm:prSet phldrT="[Text]" custT="1"/>
      <dgm:spPr/>
      <dgm:t>
        <a:bodyPr/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spc="-5">
              <a:solidFill>
                <a:srgbClr val="FFFFFF"/>
              </a:solidFill>
              <a:latin typeface="Segoe UI"/>
              <a:ea typeface="+mn-ea"/>
              <a:cs typeface="Segoe UI"/>
            </a:rPr>
            <a:t>Move with confidence</a:t>
          </a:r>
          <a:endParaRPr lang="en-NZ" sz="2900" b="1" kern="1200" spc="-5">
            <a:solidFill>
              <a:srgbClr val="FFFFFF"/>
            </a:solidFill>
            <a:latin typeface="Segoe UI"/>
            <a:ea typeface="+mn-ea"/>
            <a:cs typeface="Segoe UI"/>
          </a:endParaRPr>
        </a:p>
      </dgm:t>
    </dgm:pt>
    <dgm:pt modelId="{9500E9C5-FB2E-4171-8E30-37AC2F56D9C2}" type="parTrans" cxnId="{AABF788B-6BC0-4929-8A48-D10E4FFD92F4}">
      <dgm:prSet/>
      <dgm:spPr/>
      <dgm:t>
        <a:bodyPr/>
        <a:lstStyle/>
        <a:p>
          <a:endParaRPr lang="en-NZ"/>
        </a:p>
      </dgm:t>
    </dgm:pt>
    <dgm:pt modelId="{AA2FDEA5-CF2D-4D04-8894-198D0463A327}" type="sibTrans" cxnId="{AABF788B-6BC0-4929-8A48-D10E4FFD92F4}">
      <dgm:prSet/>
      <dgm:spPr/>
      <dgm:t>
        <a:bodyPr/>
        <a:lstStyle/>
        <a:p>
          <a:endParaRPr lang="en-NZ"/>
        </a:p>
      </dgm:t>
    </dgm:pt>
    <dgm:pt modelId="{A3168B45-DA05-40CA-9A82-5A55B3C702E9}">
      <dgm:prSet phldrT="[Text]" custT="1"/>
      <dgm:spPr/>
      <dgm:t>
        <a:bodyPr/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b="1" kern="1200" spc="-5">
              <a:solidFill>
                <a:srgbClr val="FFFFFF"/>
              </a:solidFill>
              <a:latin typeface="Segoe UI"/>
              <a:ea typeface="+mn-ea"/>
              <a:cs typeface="Segoe UI"/>
            </a:rPr>
            <a:t>Plan with ease</a:t>
          </a:r>
        </a:p>
      </dgm:t>
    </dgm:pt>
    <dgm:pt modelId="{B92962B0-2E77-4E82-A69E-17AC5C8E58CD}" type="parTrans" cxnId="{C22D7EB5-B6E8-4D2D-BECA-BE5AA753DAD3}">
      <dgm:prSet/>
      <dgm:spPr/>
      <dgm:t>
        <a:bodyPr/>
        <a:lstStyle/>
        <a:p>
          <a:endParaRPr lang="en-NZ"/>
        </a:p>
      </dgm:t>
    </dgm:pt>
    <dgm:pt modelId="{15E170E4-ED43-41D6-A6E2-A9AA4D697EEF}" type="sibTrans" cxnId="{C22D7EB5-B6E8-4D2D-BECA-BE5AA753DAD3}">
      <dgm:prSet/>
      <dgm:spPr/>
      <dgm:t>
        <a:bodyPr/>
        <a:lstStyle/>
        <a:p>
          <a:endParaRPr lang="en-NZ"/>
        </a:p>
      </dgm:t>
    </dgm:pt>
    <dgm:pt modelId="{AFEBFA07-51EE-4332-B33A-08B5682AC9A2}">
      <dgm:prSet phldrT="[Text]" custT="1"/>
      <dgm:spPr/>
      <dgm:t>
        <a:bodyPr/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spc="-5" noProof="0">
              <a:solidFill>
                <a:srgbClr val="FFFFFF"/>
              </a:solidFill>
              <a:latin typeface="Segoe UI"/>
              <a:ea typeface="+mn-ea"/>
              <a:cs typeface="Segoe UI"/>
            </a:rPr>
            <a:t>Orchestrate seamlessly</a:t>
          </a:r>
          <a:endParaRPr lang="en-NZ" sz="2900" b="1" kern="1200" spc="-5">
            <a:solidFill>
              <a:srgbClr val="FFFFFF"/>
            </a:solidFill>
            <a:latin typeface="Segoe UI"/>
            <a:ea typeface="+mn-ea"/>
            <a:cs typeface="Segoe UI"/>
          </a:endParaRPr>
        </a:p>
      </dgm:t>
    </dgm:pt>
    <dgm:pt modelId="{9EC31775-55FC-4C3F-9059-182E97EDC50D}" type="parTrans" cxnId="{E83B765E-9DC0-47E6-BBA4-5DAC43FD9821}">
      <dgm:prSet/>
      <dgm:spPr/>
      <dgm:t>
        <a:bodyPr/>
        <a:lstStyle/>
        <a:p>
          <a:endParaRPr lang="en-NZ"/>
        </a:p>
      </dgm:t>
    </dgm:pt>
    <dgm:pt modelId="{D4AD3BA4-312B-449F-8F2D-5AD252BC9874}" type="sibTrans" cxnId="{E83B765E-9DC0-47E6-BBA4-5DAC43FD9821}">
      <dgm:prSet/>
      <dgm:spPr/>
      <dgm:t>
        <a:bodyPr/>
        <a:lstStyle/>
        <a:p>
          <a:endParaRPr lang="en-NZ"/>
        </a:p>
      </dgm:t>
    </dgm:pt>
    <dgm:pt modelId="{270069AA-297F-4AA8-9F90-E05062F5D649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Orchestrate your move within a highly secure and encrypted Azure environment.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AFB8B431-6BDE-40CD-B560-9D7B2EEB28AE}" type="parTrans" cxnId="{1AE07AD0-0FC1-41CE-90CD-6D9D2B3EBCD2}">
      <dgm:prSet/>
      <dgm:spPr/>
      <dgm:t>
        <a:bodyPr/>
        <a:lstStyle/>
        <a:p>
          <a:endParaRPr lang="en-NZ"/>
        </a:p>
      </dgm:t>
    </dgm:pt>
    <dgm:pt modelId="{C45ADE82-45F6-44B7-ACF3-3688F52E77A0}" type="sibTrans" cxnId="{1AE07AD0-0FC1-41CE-90CD-6D9D2B3EBCD2}">
      <dgm:prSet/>
      <dgm:spPr/>
      <dgm:t>
        <a:bodyPr/>
        <a:lstStyle/>
        <a:p>
          <a:endParaRPr lang="en-NZ"/>
        </a:p>
      </dgm:t>
    </dgm:pt>
    <dgm:pt modelId="{37072DA1-6074-4507-9869-E3EBD7848FF4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Streamline your move process by identifying dependencies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718608DD-4C18-4C0C-8CCF-70776AD64649}" type="parTrans" cxnId="{694FA542-2F07-47D0-A1A3-B291594FA560}">
      <dgm:prSet/>
      <dgm:spPr/>
      <dgm:t>
        <a:bodyPr/>
        <a:lstStyle/>
        <a:p>
          <a:endParaRPr lang="en-NZ"/>
        </a:p>
      </dgm:t>
    </dgm:pt>
    <dgm:pt modelId="{637D074A-858E-4307-BAC6-66EC1B5D4F89}" type="sibTrans" cxnId="{694FA542-2F07-47D0-A1A3-B291594FA560}">
      <dgm:prSet/>
      <dgm:spPr/>
      <dgm:t>
        <a:bodyPr/>
        <a:lstStyle/>
        <a:p>
          <a:endParaRPr lang="en-NZ"/>
        </a:p>
      </dgm:t>
    </dgm:pt>
    <dgm:pt modelId="{F1A73C7B-1132-4CDC-A249-2EA69B8A2FE0}">
      <dgm:prSet custT="1"/>
      <dgm:spPr>
        <a:solidFill>
          <a:srgbClr val="2E83C3">
            <a:alpha val="90000"/>
            <a:tint val="40000"/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2E83C3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65354" tIns="165354" rIns="220472" bIns="248031" numCol="1" spcCol="1270" anchor="t" anchorCtr="0"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Move multiple resources through a single pane of glass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7461DC27-B995-4647-9190-088AD5718628}" type="parTrans" cxnId="{D2C4E3FB-29DE-437E-BB3A-59FB84BF23CC}">
      <dgm:prSet/>
      <dgm:spPr/>
      <dgm:t>
        <a:bodyPr/>
        <a:lstStyle/>
        <a:p>
          <a:endParaRPr lang="en-NZ"/>
        </a:p>
      </dgm:t>
    </dgm:pt>
    <dgm:pt modelId="{EA4946B0-CF75-4717-ACA5-409B5959BCDF}" type="sibTrans" cxnId="{D2C4E3FB-29DE-437E-BB3A-59FB84BF23CC}">
      <dgm:prSet/>
      <dgm:spPr/>
      <dgm:t>
        <a:bodyPr/>
        <a:lstStyle/>
        <a:p>
          <a:endParaRPr lang="en-NZ"/>
        </a:p>
      </dgm:t>
    </dgm:pt>
    <dgm:pt modelId="{38501E02-8B59-4095-B515-2B251F96F99D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Plan and test your move multiple times</a:t>
          </a:r>
        </a:p>
      </dgm:t>
    </dgm:pt>
    <dgm:pt modelId="{9F4EC3FC-1408-4F6D-A352-2B01F99B94A8}" type="parTrans" cxnId="{A756DD5F-BD39-4073-A2F4-C367C4D9B0CE}">
      <dgm:prSet/>
      <dgm:spPr/>
      <dgm:t>
        <a:bodyPr/>
        <a:lstStyle/>
        <a:p>
          <a:endParaRPr lang="en-NZ"/>
        </a:p>
      </dgm:t>
    </dgm:pt>
    <dgm:pt modelId="{F33C5097-DF91-4A6D-9885-498D80EB2447}" type="sibTrans" cxnId="{A756DD5F-BD39-4073-A2F4-C367C4D9B0CE}">
      <dgm:prSet/>
      <dgm:spPr/>
      <dgm:t>
        <a:bodyPr/>
        <a:lstStyle/>
        <a:p>
          <a:endParaRPr lang="en-NZ"/>
        </a:p>
      </dgm:t>
    </dgm:pt>
    <dgm:pt modelId="{3642F383-2DDB-4755-A842-1524FEFD5196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Stage your move as part of a scheduled downtime</a:t>
          </a:r>
        </a:p>
      </dgm:t>
    </dgm:pt>
    <dgm:pt modelId="{1BDDB116-ED66-4DC4-A2A2-FE3D6CFB271F}" type="parTrans" cxnId="{20122CBF-22B8-456C-973A-C86D1852E0D4}">
      <dgm:prSet/>
      <dgm:spPr/>
      <dgm:t>
        <a:bodyPr/>
        <a:lstStyle/>
        <a:p>
          <a:endParaRPr lang="en-NZ"/>
        </a:p>
      </dgm:t>
    </dgm:pt>
    <dgm:pt modelId="{8A07625C-B594-4371-ADA8-9C238DBBB3D5}" type="sibTrans" cxnId="{20122CBF-22B8-456C-973A-C86D1852E0D4}">
      <dgm:prSet/>
      <dgm:spPr/>
      <dgm:t>
        <a:bodyPr/>
        <a:lstStyle/>
        <a:p>
          <a:endParaRPr lang="en-NZ"/>
        </a:p>
      </dgm:t>
    </dgm:pt>
    <dgm:pt modelId="{F8AE7316-5224-4C9D-A68F-2AAA07F5BFB4}">
      <dgm:prSet custT="1"/>
      <dgm:spPr>
        <a:solidFill>
          <a:srgbClr val="2E83C3">
            <a:alpha val="90000"/>
            <a:tint val="40000"/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2E83C3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65354" tIns="165354" rIns="220472" bIns="248031" numCol="1" spcCol="1270" anchor="t" anchorCtr="0"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Reduce manual touchpoints</a:t>
          </a:r>
        </a:p>
      </dgm:t>
    </dgm:pt>
    <dgm:pt modelId="{7F7FF1DE-D492-41B7-B225-7307981441A1}" type="parTrans" cxnId="{C04326CA-67AE-407C-9148-05E64FFEE243}">
      <dgm:prSet/>
      <dgm:spPr/>
      <dgm:t>
        <a:bodyPr/>
        <a:lstStyle/>
        <a:p>
          <a:endParaRPr lang="en-NZ"/>
        </a:p>
      </dgm:t>
    </dgm:pt>
    <dgm:pt modelId="{02DE16A5-2FEE-4C7B-87C4-035A89699000}" type="sibTrans" cxnId="{C04326CA-67AE-407C-9148-05E64FFEE243}">
      <dgm:prSet/>
      <dgm:spPr/>
      <dgm:t>
        <a:bodyPr/>
        <a:lstStyle/>
        <a:p>
          <a:endParaRPr lang="en-NZ"/>
        </a:p>
      </dgm:t>
    </dgm:pt>
    <dgm:pt modelId="{4BED7D37-5582-4193-BBF9-0EC32812B777}">
      <dgm:prSet custT="1"/>
      <dgm:spPr>
        <a:solidFill>
          <a:srgbClr val="2E83C3">
            <a:alpha val="90000"/>
            <a:tint val="40000"/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2E83C3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65354" tIns="165354" rIns="220472" bIns="248031" numCol="1" spcCol="1270" anchor="t" anchorCtr="0"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Reduce overall time for your move from months to weeks or days (based on amount of data)</a:t>
          </a:r>
        </a:p>
      </dgm:t>
    </dgm:pt>
    <dgm:pt modelId="{5B01537C-881C-42DD-B722-796DF7617CC6}" type="parTrans" cxnId="{6DF33B0C-88BB-4E3B-8764-CF369833B90E}">
      <dgm:prSet/>
      <dgm:spPr/>
      <dgm:t>
        <a:bodyPr/>
        <a:lstStyle/>
        <a:p>
          <a:endParaRPr lang="en-NZ"/>
        </a:p>
      </dgm:t>
    </dgm:pt>
    <dgm:pt modelId="{B07471FE-5FFF-4D66-B210-225C857E986A}" type="sibTrans" cxnId="{6DF33B0C-88BB-4E3B-8764-CF369833B90E}">
      <dgm:prSet/>
      <dgm:spPr/>
      <dgm:t>
        <a:bodyPr/>
        <a:lstStyle/>
        <a:p>
          <a:endParaRPr lang="en-NZ"/>
        </a:p>
      </dgm:t>
    </dgm:pt>
    <dgm:pt modelId="{B0C3FBB4-D34C-4941-851A-7E5E3F009DF3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Validate your move before final commitment.</a:t>
          </a:r>
        </a:p>
      </dgm:t>
    </dgm:pt>
    <dgm:pt modelId="{FA8E2B23-B07D-4095-8956-26D0FADF0819}" type="parTrans" cxnId="{1198A328-28C6-499E-9E47-6AE03462B017}">
      <dgm:prSet/>
      <dgm:spPr/>
      <dgm:t>
        <a:bodyPr/>
        <a:lstStyle/>
        <a:p>
          <a:endParaRPr lang="en-NZ"/>
        </a:p>
      </dgm:t>
    </dgm:pt>
    <dgm:pt modelId="{6608E0C1-692C-4880-A3B2-7E90F7898FDB}" type="sibTrans" cxnId="{1198A328-28C6-499E-9E47-6AE03462B017}">
      <dgm:prSet/>
      <dgm:spPr/>
      <dgm:t>
        <a:bodyPr/>
        <a:lstStyle/>
        <a:p>
          <a:endParaRPr lang="en-NZ"/>
        </a:p>
      </dgm:t>
    </dgm:pt>
    <dgm:pt modelId="{52447EC4-3221-40D5-B092-3EF6E1BC6134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Get peace of mind with source resources left intact until the move is complete.</a:t>
          </a:r>
        </a:p>
      </dgm:t>
    </dgm:pt>
    <dgm:pt modelId="{A979B6B6-93E6-427F-9C11-8F58E62F65EF}" type="parTrans" cxnId="{9718D022-958F-4044-956F-A7E2ABEA3372}">
      <dgm:prSet/>
      <dgm:spPr/>
      <dgm:t>
        <a:bodyPr/>
        <a:lstStyle/>
        <a:p>
          <a:endParaRPr lang="en-NZ"/>
        </a:p>
      </dgm:t>
    </dgm:pt>
    <dgm:pt modelId="{2FFB7E0B-97AF-4BA5-ABAA-7C15DE30B0CC}" type="sibTrans" cxnId="{9718D022-958F-4044-956F-A7E2ABEA3372}">
      <dgm:prSet/>
      <dgm:spPr/>
      <dgm:t>
        <a:bodyPr/>
        <a:lstStyle/>
        <a:p>
          <a:endParaRPr lang="en-NZ"/>
        </a:p>
      </dgm:t>
    </dgm:pt>
    <dgm:pt modelId="{CA915724-B2E6-4360-A3EF-954B7AA097C0}" type="pres">
      <dgm:prSet presAssocID="{5CFAC6CA-CB45-4D9D-93DB-F2AF1FA1B717}" presName="Name0" presStyleCnt="0">
        <dgm:presLayoutVars>
          <dgm:dir/>
          <dgm:animLvl val="lvl"/>
          <dgm:resizeHandles val="exact"/>
        </dgm:presLayoutVars>
      </dgm:prSet>
      <dgm:spPr/>
    </dgm:pt>
    <dgm:pt modelId="{CF17AFEE-3F46-40AB-B0F7-574834F189C0}" type="pres">
      <dgm:prSet presAssocID="{71E72CC1-198F-46A9-B362-585A4F5CA661}" presName="composite" presStyleCnt="0"/>
      <dgm:spPr/>
    </dgm:pt>
    <dgm:pt modelId="{45840AE7-A610-4686-9C65-356FC28E5C9F}" type="pres">
      <dgm:prSet presAssocID="{71E72CC1-198F-46A9-B362-585A4F5CA661}" presName="parTx" presStyleLbl="alignNode1" presStyleIdx="0" presStyleCnt="3" custLinFactNeighborX="-849" custLinFactNeighborY="-4109">
        <dgm:presLayoutVars>
          <dgm:chMax val="0"/>
          <dgm:chPref val="0"/>
          <dgm:bulletEnabled val="1"/>
        </dgm:presLayoutVars>
      </dgm:prSet>
      <dgm:spPr/>
    </dgm:pt>
    <dgm:pt modelId="{9909CA8C-C66D-42A1-8FD2-5EC585862D0F}" type="pres">
      <dgm:prSet presAssocID="{71E72CC1-198F-46A9-B362-585A4F5CA661}" presName="desTx" presStyleLbl="alignAccFollowNode1" presStyleIdx="0" presStyleCnt="3">
        <dgm:presLayoutVars>
          <dgm:bulletEnabled val="1"/>
        </dgm:presLayoutVars>
      </dgm:prSet>
      <dgm:spPr/>
    </dgm:pt>
    <dgm:pt modelId="{6E6A4C8F-1B22-4AF2-8FC0-6B82295F0D4C}" type="pres">
      <dgm:prSet presAssocID="{AA2FDEA5-CF2D-4D04-8894-198D0463A327}" presName="space" presStyleCnt="0"/>
      <dgm:spPr/>
    </dgm:pt>
    <dgm:pt modelId="{81C636FD-5446-4461-823D-4070AD891E77}" type="pres">
      <dgm:prSet presAssocID="{A3168B45-DA05-40CA-9A82-5A55B3C702E9}" presName="composite" presStyleCnt="0"/>
      <dgm:spPr/>
    </dgm:pt>
    <dgm:pt modelId="{4EA5D17B-4718-43E2-B62F-9C526D56857C}" type="pres">
      <dgm:prSet presAssocID="{A3168B45-DA05-40CA-9A82-5A55B3C702E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DC2EF2F-380F-4EEF-994A-88B4FFF803D7}" type="pres">
      <dgm:prSet presAssocID="{A3168B45-DA05-40CA-9A82-5A55B3C702E9}" presName="desTx" presStyleLbl="alignAccFollowNode1" presStyleIdx="1" presStyleCnt="3">
        <dgm:presLayoutVars>
          <dgm:bulletEnabled val="1"/>
        </dgm:presLayoutVars>
      </dgm:prSet>
      <dgm:spPr/>
    </dgm:pt>
    <dgm:pt modelId="{164598A4-45FD-40EC-B17D-85FA03917262}" type="pres">
      <dgm:prSet presAssocID="{15E170E4-ED43-41D6-A6E2-A9AA4D697EEF}" presName="space" presStyleCnt="0"/>
      <dgm:spPr/>
    </dgm:pt>
    <dgm:pt modelId="{A0B0FAB1-FC34-4F6F-8573-6621317B2651}" type="pres">
      <dgm:prSet presAssocID="{AFEBFA07-51EE-4332-B33A-08B5682AC9A2}" presName="composite" presStyleCnt="0"/>
      <dgm:spPr/>
    </dgm:pt>
    <dgm:pt modelId="{5400EF61-1598-4D9E-94FB-A7E0E9D90F50}" type="pres">
      <dgm:prSet presAssocID="{AFEBFA07-51EE-4332-B33A-08B5682AC9A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D234871-4BAE-4FB8-A468-25F0042FFC07}" type="pres">
      <dgm:prSet presAssocID="{AFEBFA07-51EE-4332-B33A-08B5682AC9A2}" presName="desTx" presStyleLbl="alignAccFollowNode1" presStyleIdx="2" presStyleCnt="3">
        <dgm:presLayoutVars>
          <dgm:bulletEnabled val="1"/>
        </dgm:presLayoutVars>
      </dgm:prSet>
      <dgm:spPr>
        <a:xfrm>
          <a:off x="12490697" y="978693"/>
          <a:ext cx="5475912" cy="4874347"/>
        </a:xfrm>
        <a:prstGeom prst="rect">
          <a:avLst/>
        </a:prstGeom>
      </dgm:spPr>
    </dgm:pt>
  </dgm:ptLst>
  <dgm:cxnLst>
    <dgm:cxn modelId="{42903F0B-459E-42A2-BA99-EA39EEEF4B76}" type="presOf" srcId="{AFEBFA07-51EE-4332-B33A-08B5682AC9A2}" destId="{5400EF61-1598-4D9E-94FB-A7E0E9D90F50}" srcOrd="0" destOrd="0" presId="urn:microsoft.com/office/officeart/2005/8/layout/hList1"/>
    <dgm:cxn modelId="{6DF33B0C-88BB-4E3B-8764-CF369833B90E}" srcId="{AFEBFA07-51EE-4332-B33A-08B5682AC9A2}" destId="{4BED7D37-5582-4193-BBF9-0EC32812B777}" srcOrd="2" destOrd="0" parTransId="{5B01537C-881C-42DD-B722-796DF7617CC6}" sibTransId="{B07471FE-5FFF-4D66-B210-225C857E986A}"/>
    <dgm:cxn modelId="{B2B9520F-3C37-4F7B-A2EA-D500FF2EC13A}" type="presOf" srcId="{52447EC4-3221-40D5-B092-3EF6E1BC6134}" destId="{9909CA8C-C66D-42A1-8FD2-5EC585862D0F}" srcOrd="0" destOrd="2" presId="urn:microsoft.com/office/officeart/2005/8/layout/hList1"/>
    <dgm:cxn modelId="{7BA2F80F-6BD9-435E-8649-640A0E0F8F15}" type="presOf" srcId="{37072DA1-6074-4507-9869-E3EBD7848FF4}" destId="{6DC2EF2F-380F-4EEF-994A-88B4FFF803D7}" srcOrd="0" destOrd="0" presId="urn:microsoft.com/office/officeart/2005/8/layout/hList1"/>
    <dgm:cxn modelId="{1C0EFF12-DF0F-43B5-B17E-634A78208DAF}" type="presOf" srcId="{71E72CC1-198F-46A9-B362-585A4F5CA661}" destId="{45840AE7-A610-4686-9C65-356FC28E5C9F}" srcOrd="0" destOrd="0" presId="urn:microsoft.com/office/officeart/2005/8/layout/hList1"/>
    <dgm:cxn modelId="{9718D022-958F-4044-956F-A7E2ABEA3372}" srcId="{71E72CC1-198F-46A9-B362-585A4F5CA661}" destId="{52447EC4-3221-40D5-B092-3EF6E1BC6134}" srcOrd="2" destOrd="0" parTransId="{A979B6B6-93E6-427F-9C11-8F58E62F65EF}" sibTransId="{2FFB7E0B-97AF-4BA5-ABAA-7C15DE30B0CC}"/>
    <dgm:cxn modelId="{1198A328-28C6-499E-9E47-6AE03462B017}" srcId="{71E72CC1-198F-46A9-B362-585A4F5CA661}" destId="{B0C3FBB4-D34C-4941-851A-7E5E3F009DF3}" srcOrd="1" destOrd="0" parTransId="{FA8E2B23-B07D-4095-8956-26D0FADF0819}" sibTransId="{6608E0C1-692C-4880-A3B2-7E90F7898FDB}"/>
    <dgm:cxn modelId="{E83B765E-9DC0-47E6-BBA4-5DAC43FD9821}" srcId="{5CFAC6CA-CB45-4D9D-93DB-F2AF1FA1B717}" destId="{AFEBFA07-51EE-4332-B33A-08B5682AC9A2}" srcOrd="2" destOrd="0" parTransId="{9EC31775-55FC-4C3F-9059-182E97EDC50D}" sibTransId="{D4AD3BA4-312B-449F-8F2D-5AD252BC9874}"/>
    <dgm:cxn modelId="{A756DD5F-BD39-4073-A2F4-C367C4D9B0CE}" srcId="{A3168B45-DA05-40CA-9A82-5A55B3C702E9}" destId="{38501E02-8B59-4095-B515-2B251F96F99D}" srcOrd="1" destOrd="0" parTransId="{9F4EC3FC-1408-4F6D-A352-2B01F99B94A8}" sibTransId="{F33C5097-DF91-4A6D-9885-498D80EB2447}"/>
    <dgm:cxn modelId="{694FA542-2F07-47D0-A1A3-B291594FA560}" srcId="{A3168B45-DA05-40CA-9A82-5A55B3C702E9}" destId="{37072DA1-6074-4507-9869-E3EBD7848FF4}" srcOrd="0" destOrd="0" parTransId="{718608DD-4C18-4C0C-8CCF-70776AD64649}" sibTransId="{637D074A-858E-4307-BAC6-66EC1B5D4F89}"/>
    <dgm:cxn modelId="{577C7C64-835B-4ABE-ADF9-D3472F7B880B}" type="presOf" srcId="{4BED7D37-5582-4193-BBF9-0EC32812B777}" destId="{6D234871-4BAE-4FB8-A468-25F0042FFC07}" srcOrd="0" destOrd="2" presId="urn:microsoft.com/office/officeart/2005/8/layout/hList1"/>
    <dgm:cxn modelId="{AC394E4E-8C5D-4D0C-876E-C17E9DA74DD5}" type="presOf" srcId="{F8AE7316-5224-4C9D-A68F-2AAA07F5BFB4}" destId="{6D234871-4BAE-4FB8-A468-25F0042FFC07}" srcOrd="0" destOrd="1" presId="urn:microsoft.com/office/officeart/2005/8/layout/hList1"/>
    <dgm:cxn modelId="{BEC6606F-2934-4B3D-8B72-6AAB6A097BD6}" type="presOf" srcId="{B0C3FBB4-D34C-4941-851A-7E5E3F009DF3}" destId="{9909CA8C-C66D-42A1-8FD2-5EC585862D0F}" srcOrd="0" destOrd="1" presId="urn:microsoft.com/office/officeart/2005/8/layout/hList1"/>
    <dgm:cxn modelId="{CA932074-7180-4A99-BA24-5C15BA75489F}" type="presOf" srcId="{38501E02-8B59-4095-B515-2B251F96F99D}" destId="{6DC2EF2F-380F-4EEF-994A-88B4FFF803D7}" srcOrd="0" destOrd="1" presId="urn:microsoft.com/office/officeart/2005/8/layout/hList1"/>
    <dgm:cxn modelId="{12002F7F-A8ED-4EEC-B1E7-E674A1B1672C}" type="presOf" srcId="{F1A73C7B-1132-4CDC-A249-2EA69B8A2FE0}" destId="{6D234871-4BAE-4FB8-A468-25F0042FFC07}" srcOrd="0" destOrd="0" presId="urn:microsoft.com/office/officeart/2005/8/layout/hList1"/>
    <dgm:cxn modelId="{23D78B7F-E112-4249-A117-201689FA384F}" type="presOf" srcId="{270069AA-297F-4AA8-9F90-E05062F5D649}" destId="{9909CA8C-C66D-42A1-8FD2-5EC585862D0F}" srcOrd="0" destOrd="0" presId="urn:microsoft.com/office/officeart/2005/8/layout/hList1"/>
    <dgm:cxn modelId="{AABF788B-6BC0-4929-8A48-D10E4FFD92F4}" srcId="{5CFAC6CA-CB45-4D9D-93DB-F2AF1FA1B717}" destId="{71E72CC1-198F-46A9-B362-585A4F5CA661}" srcOrd="0" destOrd="0" parTransId="{9500E9C5-FB2E-4171-8E30-37AC2F56D9C2}" sibTransId="{AA2FDEA5-CF2D-4D04-8894-198D0463A327}"/>
    <dgm:cxn modelId="{800B9199-B8B6-4345-91B7-D0EF6DBF29BA}" type="presOf" srcId="{3642F383-2DDB-4755-A842-1524FEFD5196}" destId="{6DC2EF2F-380F-4EEF-994A-88B4FFF803D7}" srcOrd="0" destOrd="2" presId="urn:microsoft.com/office/officeart/2005/8/layout/hList1"/>
    <dgm:cxn modelId="{DCA0FFAE-B872-4D8C-9645-DC9F099820CF}" type="presOf" srcId="{5CFAC6CA-CB45-4D9D-93DB-F2AF1FA1B717}" destId="{CA915724-B2E6-4360-A3EF-954B7AA097C0}" srcOrd="0" destOrd="0" presId="urn:microsoft.com/office/officeart/2005/8/layout/hList1"/>
    <dgm:cxn modelId="{C22D7EB5-B6E8-4D2D-BECA-BE5AA753DAD3}" srcId="{5CFAC6CA-CB45-4D9D-93DB-F2AF1FA1B717}" destId="{A3168B45-DA05-40CA-9A82-5A55B3C702E9}" srcOrd="1" destOrd="0" parTransId="{B92962B0-2E77-4E82-A69E-17AC5C8E58CD}" sibTransId="{15E170E4-ED43-41D6-A6E2-A9AA4D697EEF}"/>
    <dgm:cxn modelId="{20122CBF-22B8-456C-973A-C86D1852E0D4}" srcId="{A3168B45-DA05-40CA-9A82-5A55B3C702E9}" destId="{3642F383-2DDB-4755-A842-1524FEFD5196}" srcOrd="2" destOrd="0" parTransId="{1BDDB116-ED66-4DC4-A2A2-FE3D6CFB271F}" sibTransId="{8A07625C-B594-4371-ADA8-9C238DBBB3D5}"/>
    <dgm:cxn modelId="{21FFE0C0-3960-4668-AAF5-E412FDD29E7E}" type="presOf" srcId="{A3168B45-DA05-40CA-9A82-5A55B3C702E9}" destId="{4EA5D17B-4718-43E2-B62F-9C526D56857C}" srcOrd="0" destOrd="0" presId="urn:microsoft.com/office/officeart/2005/8/layout/hList1"/>
    <dgm:cxn modelId="{C04326CA-67AE-407C-9148-05E64FFEE243}" srcId="{AFEBFA07-51EE-4332-B33A-08B5682AC9A2}" destId="{F8AE7316-5224-4C9D-A68F-2AAA07F5BFB4}" srcOrd="1" destOrd="0" parTransId="{7F7FF1DE-D492-41B7-B225-7307981441A1}" sibTransId="{02DE16A5-2FEE-4C7B-87C4-035A89699000}"/>
    <dgm:cxn modelId="{1AE07AD0-0FC1-41CE-90CD-6D9D2B3EBCD2}" srcId="{71E72CC1-198F-46A9-B362-585A4F5CA661}" destId="{270069AA-297F-4AA8-9F90-E05062F5D649}" srcOrd="0" destOrd="0" parTransId="{AFB8B431-6BDE-40CD-B560-9D7B2EEB28AE}" sibTransId="{C45ADE82-45F6-44B7-ACF3-3688F52E77A0}"/>
    <dgm:cxn modelId="{D2C4E3FB-29DE-437E-BB3A-59FB84BF23CC}" srcId="{AFEBFA07-51EE-4332-B33A-08B5682AC9A2}" destId="{F1A73C7B-1132-4CDC-A249-2EA69B8A2FE0}" srcOrd="0" destOrd="0" parTransId="{7461DC27-B995-4647-9190-088AD5718628}" sibTransId="{EA4946B0-CF75-4717-ACA5-409B5959BCDF}"/>
    <dgm:cxn modelId="{37D10C1B-1060-4546-BC25-1CF7720E5303}" type="presParOf" srcId="{CA915724-B2E6-4360-A3EF-954B7AA097C0}" destId="{CF17AFEE-3F46-40AB-B0F7-574834F189C0}" srcOrd="0" destOrd="0" presId="urn:microsoft.com/office/officeart/2005/8/layout/hList1"/>
    <dgm:cxn modelId="{97BDA8B8-FBCD-4A4B-AF53-8CD28B9C0166}" type="presParOf" srcId="{CF17AFEE-3F46-40AB-B0F7-574834F189C0}" destId="{45840AE7-A610-4686-9C65-356FC28E5C9F}" srcOrd="0" destOrd="0" presId="urn:microsoft.com/office/officeart/2005/8/layout/hList1"/>
    <dgm:cxn modelId="{2F4F7336-833C-4824-9645-107A5AE0C79A}" type="presParOf" srcId="{CF17AFEE-3F46-40AB-B0F7-574834F189C0}" destId="{9909CA8C-C66D-42A1-8FD2-5EC585862D0F}" srcOrd="1" destOrd="0" presId="urn:microsoft.com/office/officeart/2005/8/layout/hList1"/>
    <dgm:cxn modelId="{632E9F88-3FC4-4799-8532-261708024E65}" type="presParOf" srcId="{CA915724-B2E6-4360-A3EF-954B7AA097C0}" destId="{6E6A4C8F-1B22-4AF2-8FC0-6B82295F0D4C}" srcOrd="1" destOrd="0" presId="urn:microsoft.com/office/officeart/2005/8/layout/hList1"/>
    <dgm:cxn modelId="{D2C0C4AF-D6B0-47EA-8416-14C36606BD00}" type="presParOf" srcId="{CA915724-B2E6-4360-A3EF-954B7AA097C0}" destId="{81C636FD-5446-4461-823D-4070AD891E77}" srcOrd="2" destOrd="0" presId="urn:microsoft.com/office/officeart/2005/8/layout/hList1"/>
    <dgm:cxn modelId="{3BCDF395-8345-4D2F-A74B-C5632B69D269}" type="presParOf" srcId="{81C636FD-5446-4461-823D-4070AD891E77}" destId="{4EA5D17B-4718-43E2-B62F-9C526D56857C}" srcOrd="0" destOrd="0" presId="urn:microsoft.com/office/officeart/2005/8/layout/hList1"/>
    <dgm:cxn modelId="{7A9146B7-38BA-44AE-BBB6-0AF1341A6836}" type="presParOf" srcId="{81C636FD-5446-4461-823D-4070AD891E77}" destId="{6DC2EF2F-380F-4EEF-994A-88B4FFF803D7}" srcOrd="1" destOrd="0" presId="urn:microsoft.com/office/officeart/2005/8/layout/hList1"/>
    <dgm:cxn modelId="{FCD4DC30-F160-4CB9-9771-B5DC8FE92EC5}" type="presParOf" srcId="{CA915724-B2E6-4360-A3EF-954B7AA097C0}" destId="{164598A4-45FD-40EC-B17D-85FA03917262}" srcOrd="3" destOrd="0" presId="urn:microsoft.com/office/officeart/2005/8/layout/hList1"/>
    <dgm:cxn modelId="{8EA771B0-709C-454D-AFBA-B3F295E2EA6B}" type="presParOf" srcId="{CA915724-B2E6-4360-A3EF-954B7AA097C0}" destId="{A0B0FAB1-FC34-4F6F-8573-6621317B2651}" srcOrd="4" destOrd="0" presId="urn:microsoft.com/office/officeart/2005/8/layout/hList1"/>
    <dgm:cxn modelId="{34ACEEF6-81E9-4E39-B5ED-671C22ABC326}" type="presParOf" srcId="{A0B0FAB1-FC34-4F6F-8573-6621317B2651}" destId="{5400EF61-1598-4D9E-94FB-A7E0E9D90F50}" srcOrd="0" destOrd="0" presId="urn:microsoft.com/office/officeart/2005/8/layout/hList1"/>
    <dgm:cxn modelId="{086EE92B-0A80-4F10-9DB9-2A11922E5F57}" type="presParOf" srcId="{A0B0FAB1-FC34-4F6F-8573-6621317B2651}" destId="{6D234871-4BAE-4FB8-A468-25F0042FFC0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CFAC6CA-CB45-4D9D-93DB-F2AF1FA1B717}" type="doc">
      <dgm:prSet loTypeId="urn:microsoft.com/office/officeart/2005/8/layout/h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NZ"/>
        </a:p>
      </dgm:t>
    </dgm:pt>
    <dgm:pt modelId="{71E72CC1-198F-46A9-B362-585A4F5CA661}">
      <dgm:prSet phldrT="[Text]" custT="1"/>
      <dgm:spPr/>
      <dgm:t>
        <a:bodyPr/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spc="-5" noProof="0">
              <a:solidFill>
                <a:srgbClr val="FFFFFF"/>
              </a:solidFill>
              <a:latin typeface="Segoe UI"/>
              <a:ea typeface="+mn-ea"/>
              <a:cs typeface="Segoe UI"/>
            </a:rPr>
            <a:t>Unified experience</a:t>
          </a:r>
          <a:endParaRPr lang="en-NZ" sz="2900" b="1" kern="1200" spc="-5">
            <a:solidFill>
              <a:srgbClr val="FFFFFF"/>
            </a:solidFill>
            <a:latin typeface="Segoe UI"/>
            <a:ea typeface="+mn-ea"/>
            <a:cs typeface="Segoe UI"/>
          </a:endParaRPr>
        </a:p>
      </dgm:t>
    </dgm:pt>
    <dgm:pt modelId="{9500E9C5-FB2E-4171-8E30-37AC2F56D9C2}" type="parTrans" cxnId="{AABF788B-6BC0-4929-8A48-D10E4FFD92F4}">
      <dgm:prSet/>
      <dgm:spPr/>
      <dgm:t>
        <a:bodyPr/>
        <a:lstStyle/>
        <a:p>
          <a:endParaRPr lang="en-NZ"/>
        </a:p>
      </dgm:t>
    </dgm:pt>
    <dgm:pt modelId="{AA2FDEA5-CF2D-4D04-8894-198D0463A327}" type="sibTrans" cxnId="{AABF788B-6BC0-4929-8A48-D10E4FFD92F4}">
      <dgm:prSet/>
      <dgm:spPr/>
      <dgm:t>
        <a:bodyPr/>
        <a:lstStyle/>
        <a:p>
          <a:endParaRPr lang="en-NZ"/>
        </a:p>
      </dgm:t>
    </dgm:pt>
    <dgm:pt modelId="{A3168B45-DA05-40CA-9A82-5A55B3C702E9}">
      <dgm:prSet phldrT="[Text]" custT="1"/>
      <dgm:spPr/>
      <dgm:t>
        <a:bodyPr/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spc="-5" noProof="0">
              <a:solidFill>
                <a:srgbClr val="FFFFFF"/>
              </a:solidFill>
              <a:latin typeface="Segoe UI"/>
              <a:ea typeface="+mn-ea"/>
              <a:cs typeface="Segoe UI"/>
            </a:rPr>
            <a:t>Validate dependencies </a:t>
          </a:r>
          <a:endParaRPr lang="en-NZ" sz="2900" b="1" kern="1200" spc="-5">
            <a:solidFill>
              <a:srgbClr val="FFFFFF"/>
            </a:solidFill>
            <a:latin typeface="Segoe UI"/>
            <a:ea typeface="+mn-ea"/>
            <a:cs typeface="Segoe UI"/>
          </a:endParaRPr>
        </a:p>
      </dgm:t>
    </dgm:pt>
    <dgm:pt modelId="{B92962B0-2E77-4E82-A69E-17AC5C8E58CD}" type="parTrans" cxnId="{C22D7EB5-B6E8-4D2D-BECA-BE5AA753DAD3}">
      <dgm:prSet/>
      <dgm:spPr/>
      <dgm:t>
        <a:bodyPr/>
        <a:lstStyle/>
        <a:p>
          <a:endParaRPr lang="en-NZ"/>
        </a:p>
      </dgm:t>
    </dgm:pt>
    <dgm:pt modelId="{15E170E4-ED43-41D6-A6E2-A9AA4D697EEF}" type="sibTrans" cxnId="{C22D7EB5-B6E8-4D2D-BECA-BE5AA753DAD3}">
      <dgm:prSet/>
      <dgm:spPr/>
      <dgm:t>
        <a:bodyPr/>
        <a:lstStyle/>
        <a:p>
          <a:endParaRPr lang="en-NZ"/>
        </a:p>
      </dgm:t>
    </dgm:pt>
    <dgm:pt modelId="{AFEBFA07-51EE-4332-B33A-08B5682AC9A2}">
      <dgm:prSet phldrT="[Text]" custT="1"/>
      <dgm:spPr/>
      <dgm:t>
        <a:bodyPr/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spc="-5" noProof="0">
              <a:solidFill>
                <a:srgbClr val="FFFFFF"/>
              </a:solidFill>
              <a:latin typeface="Segoe UI"/>
              <a:ea typeface="+mn-ea"/>
              <a:cs typeface="Segoe UI"/>
            </a:rPr>
            <a:t>Edit target config settings</a:t>
          </a:r>
          <a:endParaRPr lang="en-NZ" sz="2900" b="1" kern="1200" spc="-5">
            <a:solidFill>
              <a:srgbClr val="FFFFFF"/>
            </a:solidFill>
            <a:latin typeface="Segoe UI"/>
            <a:ea typeface="+mn-ea"/>
            <a:cs typeface="Segoe UI"/>
          </a:endParaRPr>
        </a:p>
      </dgm:t>
    </dgm:pt>
    <dgm:pt modelId="{9EC31775-55FC-4C3F-9059-182E97EDC50D}" type="parTrans" cxnId="{E83B765E-9DC0-47E6-BBA4-5DAC43FD9821}">
      <dgm:prSet/>
      <dgm:spPr/>
      <dgm:t>
        <a:bodyPr/>
        <a:lstStyle/>
        <a:p>
          <a:endParaRPr lang="en-NZ"/>
        </a:p>
      </dgm:t>
    </dgm:pt>
    <dgm:pt modelId="{D4AD3BA4-312B-449F-8F2D-5AD252BC9874}" type="sibTrans" cxnId="{E83B765E-9DC0-47E6-BBA4-5DAC43FD9821}">
      <dgm:prSet/>
      <dgm:spPr/>
      <dgm:t>
        <a:bodyPr/>
        <a:lstStyle/>
        <a:p>
          <a:endParaRPr lang="en-NZ"/>
        </a:p>
      </dgm:t>
    </dgm:pt>
    <dgm:pt modelId="{270069AA-297F-4AA8-9F90-E05062F5D649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rPr>
            <a:t>Move different type of resource via the same move experience and steps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schemeClr val="tx1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AFB8B431-6BDE-40CD-B560-9D7B2EEB28AE}" type="parTrans" cxnId="{1AE07AD0-0FC1-41CE-90CD-6D9D2B3EBCD2}">
      <dgm:prSet/>
      <dgm:spPr/>
      <dgm:t>
        <a:bodyPr/>
        <a:lstStyle/>
        <a:p>
          <a:endParaRPr lang="en-NZ"/>
        </a:p>
      </dgm:t>
    </dgm:pt>
    <dgm:pt modelId="{C45ADE82-45F6-44B7-ACF3-3688F52E77A0}" type="sibTrans" cxnId="{1AE07AD0-0FC1-41CE-90CD-6D9D2B3EBCD2}">
      <dgm:prSet/>
      <dgm:spPr/>
      <dgm:t>
        <a:bodyPr/>
        <a:lstStyle/>
        <a:p>
          <a:endParaRPr lang="en-NZ"/>
        </a:p>
      </dgm:t>
    </dgm:pt>
    <dgm:pt modelId="{37072DA1-6074-4507-9869-E3EBD7848FF4}">
      <dgm:prSet custT="1"/>
      <dgm:spPr/>
      <dgm:t>
        <a:bodyPr/>
        <a:lstStyle/>
        <a:p>
          <a:pPr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rPr>
            <a:t>Check whether resources have any dependencies that aren't in the move collection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schemeClr val="tx1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718608DD-4C18-4C0C-8CCF-70776AD64649}" type="parTrans" cxnId="{694FA542-2F07-47D0-A1A3-B291594FA560}">
      <dgm:prSet/>
      <dgm:spPr/>
      <dgm:t>
        <a:bodyPr/>
        <a:lstStyle/>
        <a:p>
          <a:endParaRPr lang="en-NZ"/>
        </a:p>
      </dgm:t>
    </dgm:pt>
    <dgm:pt modelId="{637D074A-858E-4307-BAC6-66EC1B5D4F89}" type="sibTrans" cxnId="{694FA542-2F07-47D0-A1A3-B291594FA560}">
      <dgm:prSet/>
      <dgm:spPr/>
      <dgm:t>
        <a:bodyPr/>
        <a:lstStyle/>
        <a:p>
          <a:endParaRPr lang="en-NZ"/>
        </a:p>
      </dgm:t>
    </dgm:pt>
    <dgm:pt modelId="{F1A73C7B-1132-4CDC-A249-2EA69B8A2FE0}">
      <dgm:prSet custT="1"/>
      <dgm:spPr>
        <a:solidFill>
          <a:srgbClr val="2E83C3">
            <a:alpha val="90000"/>
            <a:tint val="40000"/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2E83C3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 spcFirstLastPara="0" vert="horz" wrap="square" lIns="165354" tIns="165354" rIns="220472" bIns="248031" numCol="1" spcCol="1270" anchor="t" anchorCtr="0"/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rPr>
            <a:t>Modify resource settings e.g.: Name, SKU, Availability zones etc.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schemeClr val="tx1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7461DC27-B995-4647-9190-088AD5718628}" type="parTrans" cxnId="{D2C4E3FB-29DE-437E-BB3A-59FB84BF23CC}">
      <dgm:prSet/>
      <dgm:spPr/>
      <dgm:t>
        <a:bodyPr/>
        <a:lstStyle/>
        <a:p>
          <a:endParaRPr lang="en-NZ"/>
        </a:p>
      </dgm:t>
    </dgm:pt>
    <dgm:pt modelId="{EA4946B0-CF75-4717-ACA5-409B5959BCDF}" type="sibTrans" cxnId="{D2C4E3FB-29DE-437E-BB3A-59FB84BF23CC}">
      <dgm:prSet/>
      <dgm:spPr/>
      <dgm:t>
        <a:bodyPr/>
        <a:lstStyle/>
        <a:p>
          <a:endParaRPr lang="en-NZ"/>
        </a:p>
      </dgm:t>
    </dgm:pt>
    <dgm:pt modelId="{6FDD1719-D9AD-4389-B585-0DA4458405C2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rPr>
            <a:t>Select multiple resources and perform delete operation simultaneously in a single step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schemeClr val="tx1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14C01BD7-96DE-4301-A372-E9268AC8405D}" type="parTrans" cxnId="{5285D272-4A8A-445E-8C5B-39B83F1EF975}">
      <dgm:prSet/>
      <dgm:spPr/>
      <dgm:t>
        <a:bodyPr/>
        <a:lstStyle/>
        <a:p>
          <a:endParaRPr lang="en-NZ"/>
        </a:p>
      </dgm:t>
    </dgm:pt>
    <dgm:pt modelId="{CB0C8DB2-0819-43E8-8650-3EC85D32FE07}" type="sibTrans" cxnId="{5285D272-4A8A-445E-8C5B-39B83F1EF975}">
      <dgm:prSet/>
      <dgm:spPr/>
      <dgm:t>
        <a:bodyPr/>
        <a:lstStyle/>
        <a:p>
          <a:endParaRPr lang="en-NZ"/>
        </a:p>
      </dgm:t>
    </dgm:pt>
    <dgm:pt modelId="{F3AF07DF-1049-47C3-946D-457772306539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endParaRPr kumimoji="0" lang="en-NZ" sz="2800" b="0" i="0" u="none" strike="noStrike" kern="1200" cap="none" spc="0" normalizeH="0" baseline="0">
            <a:ln>
              <a:noFill/>
            </a:ln>
            <a:solidFill>
              <a:schemeClr val="tx1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gm:t>
    </dgm:pt>
    <dgm:pt modelId="{3B5D989A-1C91-4B49-848E-0177E35E7814}" type="parTrans" cxnId="{A1FBEF5C-08D2-4440-904D-EA9B2B168CAE}">
      <dgm:prSet/>
      <dgm:spPr/>
      <dgm:t>
        <a:bodyPr/>
        <a:lstStyle/>
        <a:p>
          <a:endParaRPr lang="en-NZ"/>
        </a:p>
      </dgm:t>
    </dgm:pt>
    <dgm:pt modelId="{C8D42B07-FECF-4FE4-9C02-DA2A749A30C2}" type="sibTrans" cxnId="{A1FBEF5C-08D2-4440-904D-EA9B2B168CAE}">
      <dgm:prSet/>
      <dgm:spPr/>
      <dgm:t>
        <a:bodyPr/>
        <a:lstStyle/>
        <a:p>
          <a:endParaRPr lang="en-NZ"/>
        </a:p>
      </dgm:t>
    </dgm:pt>
    <dgm:pt modelId="{CA915724-B2E6-4360-A3EF-954B7AA097C0}" type="pres">
      <dgm:prSet presAssocID="{5CFAC6CA-CB45-4D9D-93DB-F2AF1FA1B717}" presName="Name0" presStyleCnt="0">
        <dgm:presLayoutVars>
          <dgm:dir/>
          <dgm:animLvl val="lvl"/>
          <dgm:resizeHandles val="exact"/>
        </dgm:presLayoutVars>
      </dgm:prSet>
      <dgm:spPr/>
    </dgm:pt>
    <dgm:pt modelId="{CF17AFEE-3F46-40AB-B0F7-574834F189C0}" type="pres">
      <dgm:prSet presAssocID="{71E72CC1-198F-46A9-B362-585A4F5CA661}" presName="composite" presStyleCnt="0"/>
      <dgm:spPr/>
    </dgm:pt>
    <dgm:pt modelId="{45840AE7-A610-4686-9C65-356FC28E5C9F}" type="pres">
      <dgm:prSet presAssocID="{71E72CC1-198F-46A9-B362-585A4F5CA661}" presName="parTx" presStyleLbl="alignNode1" presStyleIdx="0" presStyleCnt="3" custLinFactNeighborX="-849" custLinFactNeighborY="-4109">
        <dgm:presLayoutVars>
          <dgm:chMax val="0"/>
          <dgm:chPref val="0"/>
          <dgm:bulletEnabled val="1"/>
        </dgm:presLayoutVars>
      </dgm:prSet>
      <dgm:spPr/>
    </dgm:pt>
    <dgm:pt modelId="{9909CA8C-C66D-42A1-8FD2-5EC585862D0F}" type="pres">
      <dgm:prSet presAssocID="{71E72CC1-198F-46A9-B362-585A4F5CA661}" presName="desTx" presStyleLbl="alignAccFollowNode1" presStyleIdx="0" presStyleCnt="3">
        <dgm:presLayoutVars>
          <dgm:bulletEnabled val="1"/>
        </dgm:presLayoutVars>
      </dgm:prSet>
      <dgm:spPr/>
    </dgm:pt>
    <dgm:pt modelId="{6E6A4C8F-1B22-4AF2-8FC0-6B82295F0D4C}" type="pres">
      <dgm:prSet presAssocID="{AA2FDEA5-CF2D-4D04-8894-198D0463A327}" presName="space" presStyleCnt="0"/>
      <dgm:spPr/>
    </dgm:pt>
    <dgm:pt modelId="{81C636FD-5446-4461-823D-4070AD891E77}" type="pres">
      <dgm:prSet presAssocID="{A3168B45-DA05-40CA-9A82-5A55B3C702E9}" presName="composite" presStyleCnt="0"/>
      <dgm:spPr/>
    </dgm:pt>
    <dgm:pt modelId="{4EA5D17B-4718-43E2-B62F-9C526D56857C}" type="pres">
      <dgm:prSet presAssocID="{A3168B45-DA05-40CA-9A82-5A55B3C702E9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6DC2EF2F-380F-4EEF-994A-88B4FFF803D7}" type="pres">
      <dgm:prSet presAssocID="{A3168B45-DA05-40CA-9A82-5A55B3C702E9}" presName="desTx" presStyleLbl="alignAccFollowNode1" presStyleIdx="1" presStyleCnt="3">
        <dgm:presLayoutVars>
          <dgm:bulletEnabled val="1"/>
        </dgm:presLayoutVars>
      </dgm:prSet>
      <dgm:spPr/>
    </dgm:pt>
    <dgm:pt modelId="{164598A4-45FD-40EC-B17D-85FA03917262}" type="pres">
      <dgm:prSet presAssocID="{15E170E4-ED43-41D6-A6E2-A9AA4D697EEF}" presName="space" presStyleCnt="0"/>
      <dgm:spPr/>
    </dgm:pt>
    <dgm:pt modelId="{A0B0FAB1-FC34-4F6F-8573-6621317B2651}" type="pres">
      <dgm:prSet presAssocID="{AFEBFA07-51EE-4332-B33A-08B5682AC9A2}" presName="composite" presStyleCnt="0"/>
      <dgm:spPr/>
    </dgm:pt>
    <dgm:pt modelId="{5400EF61-1598-4D9E-94FB-A7E0E9D90F50}" type="pres">
      <dgm:prSet presAssocID="{AFEBFA07-51EE-4332-B33A-08B5682AC9A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6D234871-4BAE-4FB8-A468-25F0042FFC07}" type="pres">
      <dgm:prSet presAssocID="{AFEBFA07-51EE-4332-B33A-08B5682AC9A2}" presName="desTx" presStyleLbl="alignAccFollowNode1" presStyleIdx="2" presStyleCnt="3">
        <dgm:presLayoutVars>
          <dgm:bulletEnabled val="1"/>
        </dgm:presLayoutVars>
      </dgm:prSet>
      <dgm:spPr>
        <a:xfrm>
          <a:off x="12490697" y="978693"/>
          <a:ext cx="5475912" cy="4874347"/>
        </a:xfrm>
        <a:prstGeom prst="rect">
          <a:avLst/>
        </a:prstGeom>
      </dgm:spPr>
    </dgm:pt>
  </dgm:ptLst>
  <dgm:cxnLst>
    <dgm:cxn modelId="{42903F0B-459E-42A2-BA99-EA39EEEF4B76}" type="presOf" srcId="{AFEBFA07-51EE-4332-B33A-08B5682AC9A2}" destId="{5400EF61-1598-4D9E-94FB-A7E0E9D90F50}" srcOrd="0" destOrd="0" presId="urn:microsoft.com/office/officeart/2005/8/layout/hList1"/>
    <dgm:cxn modelId="{7BA2F80F-6BD9-435E-8649-640A0E0F8F15}" type="presOf" srcId="{37072DA1-6074-4507-9869-E3EBD7848FF4}" destId="{6DC2EF2F-380F-4EEF-994A-88B4FFF803D7}" srcOrd="0" destOrd="0" presId="urn:microsoft.com/office/officeart/2005/8/layout/hList1"/>
    <dgm:cxn modelId="{1C0EFF12-DF0F-43B5-B17E-634A78208DAF}" type="presOf" srcId="{71E72CC1-198F-46A9-B362-585A4F5CA661}" destId="{45840AE7-A610-4686-9C65-356FC28E5C9F}" srcOrd="0" destOrd="0" presId="urn:microsoft.com/office/officeart/2005/8/layout/hList1"/>
    <dgm:cxn modelId="{A1FBEF5C-08D2-4440-904D-EA9B2B168CAE}" srcId="{71E72CC1-198F-46A9-B362-585A4F5CA661}" destId="{F3AF07DF-1049-47C3-946D-457772306539}" srcOrd="2" destOrd="0" parTransId="{3B5D989A-1C91-4B49-848E-0177E35E7814}" sibTransId="{C8D42B07-FECF-4FE4-9C02-DA2A749A30C2}"/>
    <dgm:cxn modelId="{E83B765E-9DC0-47E6-BBA4-5DAC43FD9821}" srcId="{5CFAC6CA-CB45-4D9D-93DB-F2AF1FA1B717}" destId="{AFEBFA07-51EE-4332-B33A-08B5682AC9A2}" srcOrd="2" destOrd="0" parTransId="{9EC31775-55FC-4C3F-9059-182E97EDC50D}" sibTransId="{D4AD3BA4-312B-449F-8F2D-5AD252BC9874}"/>
    <dgm:cxn modelId="{694FA542-2F07-47D0-A1A3-B291594FA560}" srcId="{A3168B45-DA05-40CA-9A82-5A55B3C702E9}" destId="{37072DA1-6074-4507-9869-E3EBD7848FF4}" srcOrd="0" destOrd="0" parTransId="{718608DD-4C18-4C0C-8CCF-70776AD64649}" sibTransId="{637D074A-858E-4307-BAC6-66EC1B5D4F89}"/>
    <dgm:cxn modelId="{AB591646-0C4D-47AD-801D-73E5443044B3}" type="presOf" srcId="{F3AF07DF-1049-47C3-946D-457772306539}" destId="{9909CA8C-C66D-42A1-8FD2-5EC585862D0F}" srcOrd="0" destOrd="2" presId="urn:microsoft.com/office/officeart/2005/8/layout/hList1"/>
    <dgm:cxn modelId="{5285D272-4A8A-445E-8C5B-39B83F1EF975}" srcId="{71E72CC1-198F-46A9-B362-585A4F5CA661}" destId="{6FDD1719-D9AD-4389-B585-0DA4458405C2}" srcOrd="1" destOrd="0" parTransId="{14C01BD7-96DE-4301-A372-E9268AC8405D}" sibTransId="{CB0C8DB2-0819-43E8-8650-3EC85D32FE07}"/>
    <dgm:cxn modelId="{12002F7F-A8ED-4EEC-B1E7-E674A1B1672C}" type="presOf" srcId="{F1A73C7B-1132-4CDC-A249-2EA69B8A2FE0}" destId="{6D234871-4BAE-4FB8-A468-25F0042FFC07}" srcOrd="0" destOrd="0" presId="urn:microsoft.com/office/officeart/2005/8/layout/hList1"/>
    <dgm:cxn modelId="{23D78B7F-E112-4249-A117-201689FA384F}" type="presOf" srcId="{270069AA-297F-4AA8-9F90-E05062F5D649}" destId="{9909CA8C-C66D-42A1-8FD2-5EC585862D0F}" srcOrd="0" destOrd="0" presId="urn:microsoft.com/office/officeart/2005/8/layout/hList1"/>
    <dgm:cxn modelId="{AABF788B-6BC0-4929-8A48-D10E4FFD92F4}" srcId="{5CFAC6CA-CB45-4D9D-93DB-F2AF1FA1B717}" destId="{71E72CC1-198F-46A9-B362-585A4F5CA661}" srcOrd="0" destOrd="0" parTransId="{9500E9C5-FB2E-4171-8E30-37AC2F56D9C2}" sibTransId="{AA2FDEA5-CF2D-4D04-8894-198D0463A327}"/>
    <dgm:cxn modelId="{E1D0C4A1-558C-45BD-A6BF-FD9EF9015469}" type="presOf" srcId="{6FDD1719-D9AD-4389-B585-0DA4458405C2}" destId="{9909CA8C-C66D-42A1-8FD2-5EC585862D0F}" srcOrd="0" destOrd="1" presId="urn:microsoft.com/office/officeart/2005/8/layout/hList1"/>
    <dgm:cxn modelId="{DCA0FFAE-B872-4D8C-9645-DC9F099820CF}" type="presOf" srcId="{5CFAC6CA-CB45-4D9D-93DB-F2AF1FA1B717}" destId="{CA915724-B2E6-4360-A3EF-954B7AA097C0}" srcOrd="0" destOrd="0" presId="urn:microsoft.com/office/officeart/2005/8/layout/hList1"/>
    <dgm:cxn modelId="{C22D7EB5-B6E8-4D2D-BECA-BE5AA753DAD3}" srcId="{5CFAC6CA-CB45-4D9D-93DB-F2AF1FA1B717}" destId="{A3168B45-DA05-40CA-9A82-5A55B3C702E9}" srcOrd="1" destOrd="0" parTransId="{B92962B0-2E77-4E82-A69E-17AC5C8E58CD}" sibTransId="{15E170E4-ED43-41D6-A6E2-A9AA4D697EEF}"/>
    <dgm:cxn modelId="{21FFE0C0-3960-4668-AAF5-E412FDD29E7E}" type="presOf" srcId="{A3168B45-DA05-40CA-9A82-5A55B3C702E9}" destId="{4EA5D17B-4718-43E2-B62F-9C526D56857C}" srcOrd="0" destOrd="0" presId="urn:microsoft.com/office/officeart/2005/8/layout/hList1"/>
    <dgm:cxn modelId="{1AE07AD0-0FC1-41CE-90CD-6D9D2B3EBCD2}" srcId="{71E72CC1-198F-46A9-B362-585A4F5CA661}" destId="{270069AA-297F-4AA8-9F90-E05062F5D649}" srcOrd="0" destOrd="0" parTransId="{AFB8B431-6BDE-40CD-B560-9D7B2EEB28AE}" sibTransId="{C45ADE82-45F6-44B7-ACF3-3688F52E77A0}"/>
    <dgm:cxn modelId="{D2C4E3FB-29DE-437E-BB3A-59FB84BF23CC}" srcId="{AFEBFA07-51EE-4332-B33A-08B5682AC9A2}" destId="{F1A73C7B-1132-4CDC-A249-2EA69B8A2FE0}" srcOrd="0" destOrd="0" parTransId="{7461DC27-B995-4647-9190-088AD5718628}" sibTransId="{EA4946B0-CF75-4717-ACA5-409B5959BCDF}"/>
    <dgm:cxn modelId="{37D10C1B-1060-4546-BC25-1CF7720E5303}" type="presParOf" srcId="{CA915724-B2E6-4360-A3EF-954B7AA097C0}" destId="{CF17AFEE-3F46-40AB-B0F7-574834F189C0}" srcOrd="0" destOrd="0" presId="urn:microsoft.com/office/officeart/2005/8/layout/hList1"/>
    <dgm:cxn modelId="{97BDA8B8-FBCD-4A4B-AF53-8CD28B9C0166}" type="presParOf" srcId="{CF17AFEE-3F46-40AB-B0F7-574834F189C0}" destId="{45840AE7-A610-4686-9C65-356FC28E5C9F}" srcOrd="0" destOrd="0" presId="urn:microsoft.com/office/officeart/2005/8/layout/hList1"/>
    <dgm:cxn modelId="{2F4F7336-833C-4824-9645-107A5AE0C79A}" type="presParOf" srcId="{CF17AFEE-3F46-40AB-B0F7-574834F189C0}" destId="{9909CA8C-C66D-42A1-8FD2-5EC585862D0F}" srcOrd="1" destOrd="0" presId="urn:microsoft.com/office/officeart/2005/8/layout/hList1"/>
    <dgm:cxn modelId="{632E9F88-3FC4-4799-8532-261708024E65}" type="presParOf" srcId="{CA915724-B2E6-4360-A3EF-954B7AA097C0}" destId="{6E6A4C8F-1B22-4AF2-8FC0-6B82295F0D4C}" srcOrd="1" destOrd="0" presId="urn:microsoft.com/office/officeart/2005/8/layout/hList1"/>
    <dgm:cxn modelId="{D2C0C4AF-D6B0-47EA-8416-14C36606BD00}" type="presParOf" srcId="{CA915724-B2E6-4360-A3EF-954B7AA097C0}" destId="{81C636FD-5446-4461-823D-4070AD891E77}" srcOrd="2" destOrd="0" presId="urn:microsoft.com/office/officeart/2005/8/layout/hList1"/>
    <dgm:cxn modelId="{3BCDF395-8345-4D2F-A74B-C5632B69D269}" type="presParOf" srcId="{81C636FD-5446-4461-823D-4070AD891E77}" destId="{4EA5D17B-4718-43E2-B62F-9C526D56857C}" srcOrd="0" destOrd="0" presId="urn:microsoft.com/office/officeart/2005/8/layout/hList1"/>
    <dgm:cxn modelId="{7A9146B7-38BA-44AE-BBB6-0AF1341A6836}" type="presParOf" srcId="{81C636FD-5446-4461-823D-4070AD891E77}" destId="{6DC2EF2F-380F-4EEF-994A-88B4FFF803D7}" srcOrd="1" destOrd="0" presId="urn:microsoft.com/office/officeart/2005/8/layout/hList1"/>
    <dgm:cxn modelId="{FCD4DC30-F160-4CB9-9771-B5DC8FE92EC5}" type="presParOf" srcId="{CA915724-B2E6-4360-A3EF-954B7AA097C0}" destId="{164598A4-45FD-40EC-B17D-85FA03917262}" srcOrd="3" destOrd="0" presId="urn:microsoft.com/office/officeart/2005/8/layout/hList1"/>
    <dgm:cxn modelId="{8EA771B0-709C-454D-AFBA-B3F295E2EA6B}" type="presParOf" srcId="{CA915724-B2E6-4360-A3EF-954B7AA097C0}" destId="{A0B0FAB1-FC34-4F6F-8573-6621317B2651}" srcOrd="4" destOrd="0" presId="urn:microsoft.com/office/officeart/2005/8/layout/hList1"/>
    <dgm:cxn modelId="{34ACEEF6-81E9-4E39-B5ED-671C22ABC326}" type="presParOf" srcId="{A0B0FAB1-FC34-4F6F-8573-6621317B2651}" destId="{5400EF61-1598-4D9E-94FB-A7E0E9D90F50}" srcOrd="0" destOrd="0" presId="urn:microsoft.com/office/officeart/2005/8/layout/hList1"/>
    <dgm:cxn modelId="{086EE92B-0A80-4F10-9DB9-2A11922E5F57}" type="presParOf" srcId="{A0B0FAB1-FC34-4F6F-8573-6621317B2651}" destId="{6D234871-4BAE-4FB8-A468-25F0042FFC07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CFAC6CA-CB45-4D9D-93DB-F2AF1FA1B717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NZ"/>
        </a:p>
      </dgm:t>
    </dgm:pt>
    <dgm:pt modelId="{71E72CC1-198F-46A9-B362-585A4F5CA661}">
      <dgm:prSet phldrT="[Text]" custT="1"/>
      <dgm:spPr/>
      <dgm:t>
        <a:bodyPr/>
        <a:lstStyle/>
        <a:p>
          <a:r>
            <a:rPr lang="en-NZ" sz="4400"/>
            <a:t>What?</a:t>
          </a:r>
        </a:p>
      </dgm:t>
    </dgm:pt>
    <dgm:pt modelId="{9500E9C5-FB2E-4171-8E30-37AC2F56D9C2}" type="parTrans" cxnId="{AABF788B-6BC0-4929-8A48-D10E4FFD92F4}">
      <dgm:prSet/>
      <dgm:spPr/>
      <dgm:t>
        <a:bodyPr/>
        <a:lstStyle/>
        <a:p>
          <a:endParaRPr lang="en-NZ"/>
        </a:p>
      </dgm:t>
    </dgm:pt>
    <dgm:pt modelId="{AA2FDEA5-CF2D-4D04-8894-198D0463A327}" type="sibTrans" cxnId="{AABF788B-6BC0-4929-8A48-D10E4FFD92F4}">
      <dgm:prSet/>
      <dgm:spPr/>
      <dgm:t>
        <a:bodyPr/>
        <a:lstStyle/>
        <a:p>
          <a:endParaRPr lang="en-NZ"/>
        </a:p>
      </dgm:t>
    </dgm:pt>
    <dgm:pt modelId="{270069AA-297F-4AA8-9F90-E05062F5D649}">
      <dgm:prSet custT="1"/>
      <dgm:spPr/>
      <dgm:t>
        <a:bodyPr/>
        <a:lstStyle/>
        <a:p>
          <a:pPr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SQL Database </a:t>
          </a:r>
          <a:r>
            <a:rPr lang="en-US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</a:t>
          </a:r>
          <a:r>
            <a:rPr lang="en-NZ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but not Azure SQL Server)</a:t>
          </a:r>
        </a:p>
      </dgm:t>
    </dgm:pt>
    <dgm:pt modelId="{AFB8B431-6BDE-40CD-B560-9D7B2EEB28AE}" type="parTrans" cxnId="{1AE07AD0-0FC1-41CE-90CD-6D9D2B3EBCD2}">
      <dgm:prSet/>
      <dgm:spPr/>
      <dgm:t>
        <a:bodyPr/>
        <a:lstStyle/>
        <a:p>
          <a:endParaRPr lang="en-NZ"/>
        </a:p>
      </dgm:t>
    </dgm:pt>
    <dgm:pt modelId="{C45ADE82-45F6-44B7-ACF3-3688F52E77A0}" type="sibTrans" cxnId="{1AE07AD0-0FC1-41CE-90CD-6D9D2B3EBCD2}">
      <dgm:prSet/>
      <dgm:spPr/>
      <dgm:t>
        <a:bodyPr/>
        <a:lstStyle/>
        <a:p>
          <a:endParaRPr lang="en-NZ"/>
        </a:p>
      </dgm:t>
    </dgm:pt>
    <dgm:pt modelId="{E89893C7-6C9C-4A38-AEC6-7C0D508A695A}">
      <dgm:prSet custT="1"/>
      <dgm:spPr/>
      <dgm:t>
        <a:bodyPr/>
        <a:lstStyle/>
        <a:p>
          <a:pPr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Virtual Network</a:t>
          </a:r>
        </a:p>
      </dgm:t>
    </dgm:pt>
    <dgm:pt modelId="{131E3A7A-E96E-4603-8F24-8FBE495B0F64}" type="parTrans" cxnId="{625684BD-B5E1-4C66-9B9F-42125861C9FC}">
      <dgm:prSet/>
      <dgm:spPr/>
      <dgm:t>
        <a:bodyPr/>
        <a:lstStyle/>
        <a:p>
          <a:endParaRPr lang="en-NZ"/>
        </a:p>
      </dgm:t>
    </dgm:pt>
    <dgm:pt modelId="{6231B662-6B8B-4D27-B076-150BACA65F32}" type="sibTrans" cxnId="{625684BD-B5E1-4C66-9B9F-42125861C9FC}">
      <dgm:prSet/>
      <dgm:spPr/>
      <dgm:t>
        <a:bodyPr/>
        <a:lstStyle/>
        <a:p>
          <a:endParaRPr lang="en-NZ"/>
        </a:p>
      </dgm:t>
    </dgm:pt>
    <dgm:pt modelId="{A7AB1382-53E1-4A72-AEB7-1872FECBDAB8}">
      <dgm:prSet custT="1"/>
      <dgm:spPr/>
      <dgm:t>
        <a:bodyPr/>
        <a:lstStyle/>
        <a:p>
          <a:pPr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SQL elastic pools   </a:t>
          </a:r>
        </a:p>
      </dgm:t>
    </dgm:pt>
    <dgm:pt modelId="{679F789F-FB91-4FF7-BBA3-FED137521C6E}" type="parTrans" cxnId="{46977A86-C933-4D85-892E-E6778FBF6C25}">
      <dgm:prSet/>
      <dgm:spPr/>
      <dgm:t>
        <a:bodyPr/>
        <a:lstStyle/>
        <a:p>
          <a:endParaRPr lang="en-NZ"/>
        </a:p>
      </dgm:t>
    </dgm:pt>
    <dgm:pt modelId="{A6AD3501-8845-43C6-9670-4D030C1C4608}" type="sibTrans" cxnId="{46977A86-C933-4D85-892E-E6778FBF6C25}">
      <dgm:prSet/>
      <dgm:spPr/>
      <dgm:t>
        <a:bodyPr/>
        <a:lstStyle/>
        <a:p>
          <a:endParaRPr lang="en-NZ"/>
        </a:p>
      </dgm:t>
    </dgm:pt>
    <dgm:pt modelId="{8132F177-9910-40E7-8BF6-9547C09F7BB9}">
      <dgm:prSet/>
      <dgm:spPr/>
      <dgm:t>
        <a:bodyPr/>
        <a:lstStyle/>
        <a:p>
          <a:pPr>
            <a:buChar char="•"/>
          </a:pPr>
          <a:r>
            <a:rPr lang="en-US" sz="3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Load balancer </a:t>
          </a:r>
          <a:r>
            <a:rPr lang="en-US" sz="3100" i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(both Internal and Public)</a:t>
          </a:r>
        </a:p>
      </dgm:t>
    </dgm:pt>
    <dgm:pt modelId="{079CB626-7CF9-4D58-9C74-3991DDAA41EA}" type="parTrans" cxnId="{3C2BC316-8854-48ED-985A-F0F36E7BF478}">
      <dgm:prSet/>
      <dgm:spPr/>
      <dgm:t>
        <a:bodyPr/>
        <a:lstStyle/>
        <a:p>
          <a:endParaRPr lang="en-NZ"/>
        </a:p>
      </dgm:t>
    </dgm:pt>
    <dgm:pt modelId="{07069932-18E5-4C63-9A65-EA6FEC4C15C2}" type="sibTrans" cxnId="{3C2BC316-8854-48ED-985A-F0F36E7BF478}">
      <dgm:prSet/>
      <dgm:spPr/>
      <dgm:t>
        <a:bodyPr/>
        <a:lstStyle/>
        <a:p>
          <a:endParaRPr lang="en-NZ"/>
        </a:p>
      </dgm:t>
    </dgm:pt>
    <dgm:pt modelId="{C566EF26-1C2F-4360-904E-3DDDAE66627A}">
      <dgm:prSet/>
      <dgm:spPr/>
      <dgm:t>
        <a:bodyPr/>
        <a:lstStyle/>
        <a:p>
          <a:pPr>
            <a:buChar char="•"/>
          </a:pPr>
          <a:r>
            <a:rPr lang="en-US" sz="3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Public IP</a:t>
          </a:r>
        </a:p>
      </dgm:t>
    </dgm:pt>
    <dgm:pt modelId="{0574E818-1F63-43A7-A400-B7F3307B76E3}" type="parTrans" cxnId="{4646C7D1-D7B9-47A0-A9C7-97BAA69800F6}">
      <dgm:prSet/>
      <dgm:spPr/>
      <dgm:t>
        <a:bodyPr/>
        <a:lstStyle/>
        <a:p>
          <a:endParaRPr lang="en-NZ"/>
        </a:p>
      </dgm:t>
    </dgm:pt>
    <dgm:pt modelId="{0A14B4EE-68BF-4AF6-9308-58AD302218AF}" type="sibTrans" cxnId="{4646C7D1-D7B9-47A0-A9C7-97BAA69800F6}">
      <dgm:prSet/>
      <dgm:spPr/>
      <dgm:t>
        <a:bodyPr/>
        <a:lstStyle/>
        <a:p>
          <a:endParaRPr lang="en-NZ"/>
        </a:p>
      </dgm:t>
    </dgm:pt>
    <dgm:pt modelId="{7F2C26C7-3B53-4AF9-A988-DD2276AD580A}">
      <dgm:prSet/>
      <dgm:spPr/>
      <dgm:t>
        <a:bodyPr/>
        <a:lstStyle/>
        <a:p>
          <a:pPr>
            <a:buChar char="•"/>
          </a:pPr>
          <a:r>
            <a:rPr lang="en-US" sz="3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Resource group</a:t>
          </a:r>
        </a:p>
      </dgm:t>
    </dgm:pt>
    <dgm:pt modelId="{A4C0940C-5014-4DE3-97FF-D89DA6CF921D}" type="parTrans" cxnId="{1A9BB15C-BD27-4DB5-AC0C-30C59A1BCC65}">
      <dgm:prSet/>
      <dgm:spPr/>
      <dgm:t>
        <a:bodyPr/>
        <a:lstStyle/>
        <a:p>
          <a:endParaRPr lang="en-NZ"/>
        </a:p>
      </dgm:t>
    </dgm:pt>
    <dgm:pt modelId="{DF5EA0EC-4A3F-4485-9604-2E833DC511B3}" type="sibTrans" cxnId="{1A9BB15C-BD27-4DB5-AC0C-30C59A1BCC65}">
      <dgm:prSet/>
      <dgm:spPr/>
      <dgm:t>
        <a:bodyPr/>
        <a:lstStyle/>
        <a:p>
          <a:endParaRPr lang="en-NZ"/>
        </a:p>
      </dgm:t>
    </dgm:pt>
    <dgm:pt modelId="{7F64FA2D-5F07-45F1-96CF-2BD6F615E316}">
      <dgm:prSet/>
      <dgm:spPr/>
      <dgm:t>
        <a:bodyPr/>
        <a:lstStyle/>
        <a:p>
          <a:pPr>
            <a:buChar char="•"/>
          </a:pPr>
          <a:r>
            <a:rPr lang="en-US" sz="3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Network security group</a:t>
          </a:r>
        </a:p>
      </dgm:t>
    </dgm:pt>
    <dgm:pt modelId="{FB8A321D-7AEC-41D4-895C-29AF89983F6D}" type="parTrans" cxnId="{2A1D821B-37DF-44C8-AD68-C1818EF54A16}">
      <dgm:prSet/>
      <dgm:spPr/>
      <dgm:t>
        <a:bodyPr/>
        <a:lstStyle/>
        <a:p>
          <a:endParaRPr lang="en-NZ"/>
        </a:p>
      </dgm:t>
    </dgm:pt>
    <dgm:pt modelId="{37DB0A31-2797-48E3-AF3E-54602C98FF15}" type="sibTrans" cxnId="{2A1D821B-37DF-44C8-AD68-C1818EF54A16}">
      <dgm:prSet/>
      <dgm:spPr/>
      <dgm:t>
        <a:bodyPr/>
        <a:lstStyle/>
        <a:p>
          <a:endParaRPr lang="en-NZ"/>
        </a:p>
      </dgm:t>
    </dgm:pt>
    <dgm:pt modelId="{BDF51F7C-956F-4138-A47D-287E984F24FC}">
      <dgm:prSet/>
      <dgm:spPr/>
      <dgm:t>
        <a:bodyPr/>
        <a:lstStyle/>
        <a:p>
          <a:pPr>
            <a:buChar char="•"/>
          </a:pPr>
          <a:r>
            <a:rPr lang="en-US" sz="3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Network interface</a:t>
          </a:r>
        </a:p>
      </dgm:t>
    </dgm:pt>
    <dgm:pt modelId="{0C6D4721-7D53-4469-A0BD-EE5F30603DC9}" type="parTrans" cxnId="{F1EC9473-8BC4-4B9F-838B-749FFD4D7B36}">
      <dgm:prSet/>
      <dgm:spPr/>
      <dgm:t>
        <a:bodyPr/>
        <a:lstStyle/>
        <a:p>
          <a:endParaRPr lang="en-NZ"/>
        </a:p>
      </dgm:t>
    </dgm:pt>
    <dgm:pt modelId="{B1901855-8E44-4FA3-B791-67255537D945}" type="sibTrans" cxnId="{F1EC9473-8BC4-4B9F-838B-749FFD4D7B36}">
      <dgm:prSet/>
      <dgm:spPr/>
      <dgm:t>
        <a:bodyPr/>
        <a:lstStyle/>
        <a:p>
          <a:endParaRPr lang="en-NZ"/>
        </a:p>
      </dgm:t>
    </dgm:pt>
    <dgm:pt modelId="{0CA0FF8E-8AA0-437E-9070-A60B0E6DDFDD}">
      <dgm:prSet/>
      <dgm:spPr/>
      <dgm:t>
        <a:bodyPr/>
        <a:lstStyle/>
        <a:p>
          <a:pPr>
            <a:buChar char="•"/>
          </a:pPr>
          <a:r>
            <a:rPr lang="en-US" sz="3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Availability Sets</a:t>
          </a:r>
        </a:p>
      </dgm:t>
    </dgm:pt>
    <dgm:pt modelId="{E816810D-E8E6-44DA-846D-3109A7497F1E}" type="parTrans" cxnId="{FAF98B6C-1D86-448A-A20C-1A284B3711CB}">
      <dgm:prSet/>
      <dgm:spPr/>
      <dgm:t>
        <a:bodyPr/>
        <a:lstStyle/>
        <a:p>
          <a:endParaRPr lang="en-NZ"/>
        </a:p>
      </dgm:t>
    </dgm:pt>
    <dgm:pt modelId="{624BBA62-60EF-4A03-B653-67F7ABCED59A}" type="sibTrans" cxnId="{FAF98B6C-1D86-448A-A20C-1A284B3711CB}">
      <dgm:prSet/>
      <dgm:spPr/>
      <dgm:t>
        <a:bodyPr/>
        <a:lstStyle/>
        <a:p>
          <a:endParaRPr lang="en-NZ"/>
        </a:p>
      </dgm:t>
    </dgm:pt>
    <dgm:pt modelId="{36934709-09FA-4089-9DBF-E78A21E9E6F8}">
      <dgm:prSet/>
      <dgm:spPr/>
      <dgm:t>
        <a:bodyPr/>
        <a:lstStyle/>
        <a:p>
          <a:pPr>
            <a:buChar char="•"/>
          </a:pPr>
          <a:endParaRPr lang="en-US" sz="3100" kern="1200">
            <a:effectLst/>
            <a:latin typeface="Calibri" panose="020F050202020403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dgm:t>
    </dgm:pt>
    <dgm:pt modelId="{A59EBD80-FD66-4F63-B294-513A27FE7DC0}" type="parTrans" cxnId="{ADE05CCE-4A9A-45C0-9049-B138BFE1DEFC}">
      <dgm:prSet/>
      <dgm:spPr/>
      <dgm:t>
        <a:bodyPr/>
        <a:lstStyle/>
        <a:p>
          <a:endParaRPr lang="en-NZ"/>
        </a:p>
      </dgm:t>
    </dgm:pt>
    <dgm:pt modelId="{E6AA24A0-B504-45EE-8FFD-456F7D7C662D}" type="sibTrans" cxnId="{ADE05CCE-4A9A-45C0-9049-B138BFE1DEFC}">
      <dgm:prSet/>
      <dgm:spPr/>
      <dgm:t>
        <a:bodyPr/>
        <a:lstStyle/>
        <a:p>
          <a:endParaRPr lang="en-NZ"/>
        </a:p>
      </dgm:t>
    </dgm:pt>
    <dgm:pt modelId="{1D8A0CC9-2C73-4D58-BEB0-E41A7C4090BF}">
      <dgm:prSet/>
      <dgm:spPr/>
      <dgm:t>
        <a:bodyPr/>
        <a:lstStyle/>
        <a:p>
          <a:pPr>
            <a:buChar char="•"/>
          </a:pPr>
          <a:r>
            <a:rPr lang="en-US" sz="3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Storage Account </a:t>
          </a:r>
          <a:r>
            <a:rPr lang="en-US" sz="3100" i="1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(next 6-9 months)</a:t>
          </a:r>
        </a:p>
      </dgm:t>
    </dgm:pt>
    <dgm:pt modelId="{AD1183A4-E494-456D-AFC0-3E50C094A06C}" type="parTrans" cxnId="{103FCCA0-A78A-483B-BEEE-ABA47E9329AF}">
      <dgm:prSet/>
      <dgm:spPr/>
      <dgm:t>
        <a:bodyPr/>
        <a:lstStyle/>
        <a:p>
          <a:endParaRPr lang="en-NZ"/>
        </a:p>
      </dgm:t>
    </dgm:pt>
    <dgm:pt modelId="{BF7F15C8-F90C-47AD-8230-CEA3AA55701B}" type="sibTrans" cxnId="{103FCCA0-A78A-483B-BEEE-ABA47E9329AF}">
      <dgm:prSet/>
      <dgm:spPr/>
      <dgm:t>
        <a:bodyPr/>
        <a:lstStyle/>
        <a:p>
          <a:endParaRPr lang="en-NZ"/>
        </a:p>
      </dgm:t>
    </dgm:pt>
    <dgm:pt modelId="{45E52DA2-A630-4612-9EA4-38BF91596121}">
      <dgm:prSet custT="1"/>
      <dgm:spPr/>
      <dgm:t>
        <a:bodyPr/>
        <a:lstStyle/>
        <a:p>
          <a:pPr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Virtual Machines and associated disks </a:t>
          </a:r>
          <a:r>
            <a:rPr lang="en-US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(but not unattached/unassociated disks)</a:t>
          </a:r>
        </a:p>
      </dgm:t>
    </dgm:pt>
    <dgm:pt modelId="{5EC035FF-E030-459F-A9A9-1421F6F9E8DD}" type="parTrans" cxnId="{B1E01FE6-DD1A-4BED-AF74-DCC2C0B1C5E8}">
      <dgm:prSet/>
      <dgm:spPr/>
      <dgm:t>
        <a:bodyPr/>
        <a:lstStyle/>
        <a:p>
          <a:endParaRPr lang="en-NZ"/>
        </a:p>
      </dgm:t>
    </dgm:pt>
    <dgm:pt modelId="{5C57ED40-8371-41A2-AA9B-D3BA54665BDC}" type="sibTrans" cxnId="{B1E01FE6-DD1A-4BED-AF74-DCC2C0B1C5E8}">
      <dgm:prSet/>
      <dgm:spPr/>
      <dgm:t>
        <a:bodyPr/>
        <a:lstStyle/>
        <a:p>
          <a:endParaRPr lang="en-NZ"/>
        </a:p>
      </dgm:t>
    </dgm:pt>
    <dgm:pt modelId="{3309FCEB-485C-444C-824F-0D65F5B01F65}" type="pres">
      <dgm:prSet presAssocID="{5CFAC6CA-CB45-4D9D-93DB-F2AF1FA1B717}" presName="linear" presStyleCnt="0">
        <dgm:presLayoutVars>
          <dgm:dir/>
          <dgm:animLvl val="lvl"/>
          <dgm:resizeHandles val="exact"/>
        </dgm:presLayoutVars>
      </dgm:prSet>
      <dgm:spPr/>
    </dgm:pt>
    <dgm:pt modelId="{6C244C52-2C37-4C59-83FC-9E56B982D763}" type="pres">
      <dgm:prSet presAssocID="{71E72CC1-198F-46A9-B362-585A4F5CA661}" presName="parentLin" presStyleCnt="0"/>
      <dgm:spPr/>
    </dgm:pt>
    <dgm:pt modelId="{75FD2747-C92F-45F5-902B-27C8BE9FD860}" type="pres">
      <dgm:prSet presAssocID="{71E72CC1-198F-46A9-B362-585A4F5CA661}" presName="parentLeftMargin" presStyleLbl="node1" presStyleIdx="0" presStyleCnt="1"/>
      <dgm:spPr/>
    </dgm:pt>
    <dgm:pt modelId="{70540533-BC8F-44C9-869F-816CEAFB6D29}" type="pres">
      <dgm:prSet presAssocID="{71E72CC1-198F-46A9-B362-585A4F5CA661}" presName="parentText" presStyleLbl="node1" presStyleIdx="0" presStyleCnt="1" custScaleY="472422">
        <dgm:presLayoutVars>
          <dgm:chMax val="0"/>
          <dgm:bulletEnabled val="1"/>
        </dgm:presLayoutVars>
      </dgm:prSet>
      <dgm:spPr/>
    </dgm:pt>
    <dgm:pt modelId="{A2309DFE-B05E-4F16-8A57-2CFFC1A82570}" type="pres">
      <dgm:prSet presAssocID="{71E72CC1-198F-46A9-B362-585A4F5CA661}" presName="negativeSpace" presStyleCnt="0"/>
      <dgm:spPr/>
    </dgm:pt>
    <dgm:pt modelId="{85760040-A837-4A8C-8B3C-72AFF679C98C}" type="pres">
      <dgm:prSet presAssocID="{71E72CC1-198F-46A9-B362-585A4F5CA661}" presName="childText" presStyleLbl="conFgAcc1" presStyleIdx="0" presStyleCnt="1" custLinFactY="4963" custLinFactNeighborX="-11124" custLinFactNeighborY="100000">
        <dgm:presLayoutVars>
          <dgm:bulletEnabled val="1"/>
        </dgm:presLayoutVars>
      </dgm:prSet>
      <dgm:spPr/>
    </dgm:pt>
  </dgm:ptLst>
  <dgm:cxnLst>
    <dgm:cxn modelId="{3C2BC316-8854-48ED-985A-F0F36E7BF478}" srcId="{71E72CC1-198F-46A9-B362-585A4F5CA661}" destId="{8132F177-9910-40E7-8BF6-9547C09F7BB9}" srcOrd="4" destOrd="0" parTransId="{079CB626-7CF9-4D58-9C74-3991DDAA41EA}" sibTransId="{07069932-18E5-4C63-9A65-EA6FEC4C15C2}"/>
    <dgm:cxn modelId="{2A1D821B-37DF-44C8-AD68-C1818EF54A16}" srcId="{71E72CC1-198F-46A9-B362-585A4F5CA661}" destId="{7F64FA2D-5F07-45F1-96CF-2BD6F615E316}" srcOrd="7" destOrd="0" parTransId="{FB8A321D-7AEC-41D4-895C-29AF89983F6D}" sibTransId="{37DB0A31-2797-48E3-AF3E-54602C98FF15}"/>
    <dgm:cxn modelId="{7FEF3F1E-79E4-4C4A-B295-C866FA58627C}" type="presOf" srcId="{E89893C7-6C9C-4A38-AEC6-7C0D508A695A}" destId="{85760040-A837-4A8C-8B3C-72AFF679C98C}" srcOrd="0" destOrd="1" presId="urn:microsoft.com/office/officeart/2005/8/layout/list1"/>
    <dgm:cxn modelId="{083D5726-9E6F-460C-A8F0-58E5E6D83EE8}" type="presOf" srcId="{270069AA-297F-4AA8-9F90-E05062F5D649}" destId="{85760040-A837-4A8C-8B3C-72AFF679C98C}" srcOrd="0" destOrd="0" presId="urn:microsoft.com/office/officeart/2005/8/layout/list1"/>
    <dgm:cxn modelId="{1A9BB15C-BD27-4DB5-AC0C-30C59A1BCC65}" srcId="{71E72CC1-198F-46A9-B362-585A4F5CA661}" destId="{7F2C26C7-3B53-4AF9-A988-DD2276AD580A}" srcOrd="6" destOrd="0" parTransId="{A4C0940C-5014-4DE3-97FF-D89DA6CF921D}" sibTransId="{DF5EA0EC-4A3F-4485-9604-2E833DC511B3}"/>
    <dgm:cxn modelId="{EF08FA5C-A920-4954-9FCA-5D2D199ED889}" type="presOf" srcId="{7F2C26C7-3B53-4AF9-A988-DD2276AD580A}" destId="{85760040-A837-4A8C-8B3C-72AFF679C98C}" srcOrd="0" destOrd="6" presId="urn:microsoft.com/office/officeart/2005/8/layout/list1"/>
    <dgm:cxn modelId="{E3B11761-46E9-44ED-9556-8F92FC1A57FC}" type="presOf" srcId="{71E72CC1-198F-46A9-B362-585A4F5CA661}" destId="{75FD2747-C92F-45F5-902B-27C8BE9FD860}" srcOrd="0" destOrd="0" presId="urn:microsoft.com/office/officeart/2005/8/layout/list1"/>
    <dgm:cxn modelId="{C187A962-FB7F-4A99-B027-B59E1FEE32AF}" type="presOf" srcId="{1D8A0CC9-2C73-4D58-BEB0-E41A7C4090BF}" destId="{85760040-A837-4A8C-8B3C-72AFF679C98C}" srcOrd="0" destOrd="10" presId="urn:microsoft.com/office/officeart/2005/8/layout/list1"/>
    <dgm:cxn modelId="{3595B467-37E7-4BAC-912F-A02BA80BCD36}" type="presOf" srcId="{A7AB1382-53E1-4A72-AEB7-1872FECBDAB8}" destId="{85760040-A837-4A8C-8B3C-72AFF679C98C}" srcOrd="0" destOrd="3" presId="urn:microsoft.com/office/officeart/2005/8/layout/list1"/>
    <dgm:cxn modelId="{FAF98B6C-1D86-448A-A20C-1A284B3711CB}" srcId="{71E72CC1-198F-46A9-B362-585A4F5CA661}" destId="{0CA0FF8E-8AA0-437E-9070-A60B0E6DDFDD}" srcOrd="9" destOrd="0" parTransId="{E816810D-E8E6-44DA-846D-3109A7497F1E}" sibTransId="{624BBA62-60EF-4A03-B653-67F7ABCED59A}"/>
    <dgm:cxn modelId="{F1EC9473-8BC4-4B9F-838B-749FFD4D7B36}" srcId="{71E72CC1-198F-46A9-B362-585A4F5CA661}" destId="{BDF51F7C-956F-4138-A47D-287E984F24FC}" srcOrd="8" destOrd="0" parTransId="{0C6D4721-7D53-4469-A0BD-EE5F30603DC9}" sibTransId="{B1901855-8E44-4FA3-B791-67255537D945}"/>
    <dgm:cxn modelId="{53B65D74-974A-434C-A63A-EDB392A54183}" type="presOf" srcId="{5CFAC6CA-CB45-4D9D-93DB-F2AF1FA1B717}" destId="{3309FCEB-485C-444C-824F-0D65F5B01F65}" srcOrd="0" destOrd="0" presId="urn:microsoft.com/office/officeart/2005/8/layout/list1"/>
    <dgm:cxn modelId="{46977A86-C933-4D85-892E-E6778FBF6C25}" srcId="{71E72CC1-198F-46A9-B362-585A4F5CA661}" destId="{A7AB1382-53E1-4A72-AEB7-1872FECBDAB8}" srcOrd="3" destOrd="0" parTransId="{679F789F-FB91-4FF7-BBA3-FED137521C6E}" sibTransId="{A6AD3501-8845-43C6-9670-4D030C1C4608}"/>
    <dgm:cxn modelId="{01831F8A-09AB-4BB4-ACEB-9132475BE4B0}" type="presOf" srcId="{7F64FA2D-5F07-45F1-96CF-2BD6F615E316}" destId="{85760040-A837-4A8C-8B3C-72AFF679C98C}" srcOrd="0" destOrd="7" presId="urn:microsoft.com/office/officeart/2005/8/layout/list1"/>
    <dgm:cxn modelId="{AABF788B-6BC0-4929-8A48-D10E4FFD92F4}" srcId="{5CFAC6CA-CB45-4D9D-93DB-F2AF1FA1B717}" destId="{71E72CC1-198F-46A9-B362-585A4F5CA661}" srcOrd="0" destOrd="0" parTransId="{9500E9C5-FB2E-4171-8E30-37AC2F56D9C2}" sibTransId="{AA2FDEA5-CF2D-4D04-8894-198D0463A327}"/>
    <dgm:cxn modelId="{5C94218C-FFC7-461D-9991-17194413574D}" type="presOf" srcId="{45E52DA2-A630-4612-9EA4-38BF91596121}" destId="{85760040-A837-4A8C-8B3C-72AFF679C98C}" srcOrd="0" destOrd="2" presId="urn:microsoft.com/office/officeart/2005/8/layout/list1"/>
    <dgm:cxn modelId="{103FCCA0-A78A-483B-BEEE-ABA47E9329AF}" srcId="{71E72CC1-198F-46A9-B362-585A4F5CA661}" destId="{1D8A0CC9-2C73-4D58-BEB0-E41A7C4090BF}" srcOrd="10" destOrd="0" parTransId="{AD1183A4-E494-456D-AFC0-3E50C094A06C}" sibTransId="{BF7F15C8-F90C-47AD-8230-CEA3AA55701B}"/>
    <dgm:cxn modelId="{8BA214B0-D56A-4942-80BE-9B4CDDAF09CE}" type="presOf" srcId="{0CA0FF8E-8AA0-437E-9070-A60B0E6DDFDD}" destId="{85760040-A837-4A8C-8B3C-72AFF679C98C}" srcOrd="0" destOrd="9" presId="urn:microsoft.com/office/officeart/2005/8/layout/list1"/>
    <dgm:cxn modelId="{5DAD15B1-8AF5-4F89-9776-05D51B5EBDB7}" type="presOf" srcId="{BDF51F7C-956F-4138-A47D-287E984F24FC}" destId="{85760040-A837-4A8C-8B3C-72AFF679C98C}" srcOrd="0" destOrd="8" presId="urn:microsoft.com/office/officeart/2005/8/layout/list1"/>
    <dgm:cxn modelId="{625684BD-B5E1-4C66-9B9F-42125861C9FC}" srcId="{71E72CC1-198F-46A9-B362-585A4F5CA661}" destId="{E89893C7-6C9C-4A38-AEC6-7C0D508A695A}" srcOrd="1" destOrd="0" parTransId="{131E3A7A-E96E-4603-8F24-8FBE495B0F64}" sibTransId="{6231B662-6B8B-4D27-B076-150BACA65F32}"/>
    <dgm:cxn modelId="{ADA147C9-854B-4B01-801E-9D2A70123DF6}" type="presOf" srcId="{C566EF26-1C2F-4360-904E-3DDDAE66627A}" destId="{85760040-A837-4A8C-8B3C-72AFF679C98C}" srcOrd="0" destOrd="5" presId="urn:microsoft.com/office/officeart/2005/8/layout/list1"/>
    <dgm:cxn modelId="{D930C1CB-5B18-468A-93CE-3E4F6A2525E6}" type="presOf" srcId="{36934709-09FA-4089-9DBF-E78A21E9E6F8}" destId="{85760040-A837-4A8C-8B3C-72AFF679C98C}" srcOrd="0" destOrd="11" presId="urn:microsoft.com/office/officeart/2005/8/layout/list1"/>
    <dgm:cxn modelId="{ADE05CCE-4A9A-45C0-9049-B138BFE1DEFC}" srcId="{71E72CC1-198F-46A9-B362-585A4F5CA661}" destId="{36934709-09FA-4089-9DBF-E78A21E9E6F8}" srcOrd="11" destOrd="0" parTransId="{A59EBD80-FD66-4F63-B294-513A27FE7DC0}" sibTransId="{E6AA24A0-B504-45EE-8FFD-456F7D7C662D}"/>
    <dgm:cxn modelId="{1AE07AD0-0FC1-41CE-90CD-6D9D2B3EBCD2}" srcId="{71E72CC1-198F-46A9-B362-585A4F5CA661}" destId="{270069AA-297F-4AA8-9F90-E05062F5D649}" srcOrd="0" destOrd="0" parTransId="{AFB8B431-6BDE-40CD-B560-9D7B2EEB28AE}" sibTransId="{C45ADE82-45F6-44B7-ACF3-3688F52E77A0}"/>
    <dgm:cxn modelId="{4646C7D1-D7B9-47A0-A9C7-97BAA69800F6}" srcId="{71E72CC1-198F-46A9-B362-585A4F5CA661}" destId="{C566EF26-1C2F-4360-904E-3DDDAE66627A}" srcOrd="5" destOrd="0" parTransId="{0574E818-1F63-43A7-A400-B7F3307B76E3}" sibTransId="{0A14B4EE-68BF-4AF6-9308-58AD302218AF}"/>
    <dgm:cxn modelId="{B1E01FE6-DD1A-4BED-AF74-DCC2C0B1C5E8}" srcId="{71E72CC1-198F-46A9-B362-585A4F5CA661}" destId="{45E52DA2-A630-4612-9EA4-38BF91596121}" srcOrd="2" destOrd="0" parTransId="{5EC035FF-E030-459F-A9A9-1421F6F9E8DD}" sibTransId="{5C57ED40-8371-41A2-AA9B-D3BA54665BDC}"/>
    <dgm:cxn modelId="{00C566E7-A88E-4156-86A7-B406B5629D5B}" type="presOf" srcId="{71E72CC1-198F-46A9-B362-585A4F5CA661}" destId="{70540533-BC8F-44C9-869F-816CEAFB6D29}" srcOrd="1" destOrd="0" presId="urn:microsoft.com/office/officeart/2005/8/layout/list1"/>
    <dgm:cxn modelId="{50E8D3FA-A66E-496E-9C63-030678C2EBD7}" type="presOf" srcId="{8132F177-9910-40E7-8BF6-9547C09F7BB9}" destId="{85760040-A837-4A8C-8B3C-72AFF679C98C}" srcOrd="0" destOrd="4" presId="urn:microsoft.com/office/officeart/2005/8/layout/list1"/>
    <dgm:cxn modelId="{C2EE2191-D05E-441F-AF36-66687E646BB0}" type="presParOf" srcId="{3309FCEB-485C-444C-824F-0D65F5B01F65}" destId="{6C244C52-2C37-4C59-83FC-9E56B982D763}" srcOrd="0" destOrd="0" presId="urn:microsoft.com/office/officeart/2005/8/layout/list1"/>
    <dgm:cxn modelId="{BD2AC76B-302D-42C8-828C-BFBA20BFB8D0}" type="presParOf" srcId="{6C244C52-2C37-4C59-83FC-9E56B982D763}" destId="{75FD2747-C92F-45F5-902B-27C8BE9FD860}" srcOrd="0" destOrd="0" presId="urn:microsoft.com/office/officeart/2005/8/layout/list1"/>
    <dgm:cxn modelId="{F7D459AE-FA2D-488F-8806-95B598094D1E}" type="presParOf" srcId="{6C244C52-2C37-4C59-83FC-9E56B982D763}" destId="{70540533-BC8F-44C9-869F-816CEAFB6D29}" srcOrd="1" destOrd="0" presId="urn:microsoft.com/office/officeart/2005/8/layout/list1"/>
    <dgm:cxn modelId="{BF3E0001-88CB-46A3-9159-4B511CB1C150}" type="presParOf" srcId="{3309FCEB-485C-444C-824F-0D65F5B01F65}" destId="{A2309DFE-B05E-4F16-8A57-2CFFC1A82570}" srcOrd="1" destOrd="0" presId="urn:microsoft.com/office/officeart/2005/8/layout/list1"/>
    <dgm:cxn modelId="{FC9DE51B-9AC8-4ADF-B299-FEDDE99A6B69}" type="presParOf" srcId="{3309FCEB-485C-444C-824F-0D65F5B01F65}" destId="{85760040-A837-4A8C-8B3C-72AFF679C9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366D9460-17CF-4877-B46F-F07354C9D19C}" type="doc">
      <dgm:prSet loTypeId="urn:microsoft.com/office/officeart/2005/8/layout/process1" loCatId="process" qsTypeId="urn:microsoft.com/office/officeart/2005/8/quickstyle/simple1" qsCatId="simple" csTypeId="urn:microsoft.com/office/officeart/2005/8/colors/accent2_2" csCatId="accent2" phldr="1"/>
      <dgm:spPr/>
    </dgm:pt>
    <dgm:pt modelId="{3E6F41D3-4282-46C7-B58D-2459A30D01D0}">
      <dgm:prSet phldrT="[Text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Select Resources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 you select are added to a move collection.</a:t>
          </a:r>
          <a:endParaRPr lang="en-NZ" sz="2000" kern="1200" dirty="0"/>
        </a:p>
      </dgm:t>
    </dgm:pt>
    <dgm:pt modelId="{E3FBBAB6-917E-404C-AAAA-1121AD973722}" type="parTrans" cxnId="{AE3060A1-14B7-49A4-85DC-22F1A1647550}">
      <dgm:prSet/>
      <dgm:spPr/>
      <dgm:t>
        <a:bodyPr/>
        <a:lstStyle/>
        <a:p>
          <a:endParaRPr lang="en-NZ"/>
        </a:p>
      </dgm:t>
    </dgm:pt>
    <dgm:pt modelId="{13C01948-29EE-417D-8B26-1AB7B6F46BD4}" type="sibTrans" cxnId="{AE3060A1-14B7-49A4-85DC-22F1A1647550}">
      <dgm:prSet/>
      <dgm:spPr/>
      <dgm:t>
        <a:bodyPr/>
        <a:lstStyle/>
        <a:p>
          <a:endParaRPr lang="en-NZ"/>
        </a:p>
      </dgm:t>
    </dgm:pt>
    <dgm:pt modelId="{900D0C6E-CF39-4C62-B7B6-15D2C8D0B9A3}">
      <dgm:prSet phldrT="[Text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Validate dependencies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Resource Mover checks whether resources in the move collection have dependencies on other resources. 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Validation repeats until there are no outstanding dependencies.</a:t>
          </a:r>
          <a:endParaRPr lang="en-NZ" sz="2000" b="0" kern="1200" dirty="0"/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000" b="1" kern="1200" dirty="0"/>
        </a:p>
      </dgm:t>
    </dgm:pt>
    <dgm:pt modelId="{0F1A938C-5336-4813-94CC-10CD4DC13880}" type="parTrans" cxnId="{6F5F9DF4-9225-407D-9F5E-4593C16A216C}">
      <dgm:prSet/>
      <dgm:spPr/>
      <dgm:t>
        <a:bodyPr/>
        <a:lstStyle/>
        <a:p>
          <a:endParaRPr lang="en-NZ"/>
        </a:p>
      </dgm:t>
    </dgm:pt>
    <dgm:pt modelId="{35571ADE-14A6-4121-9F76-812C7D18046F}" type="sibTrans" cxnId="{6F5F9DF4-9225-407D-9F5E-4593C16A216C}">
      <dgm:prSet/>
      <dgm:spPr/>
      <dgm:t>
        <a:bodyPr/>
        <a:lstStyle/>
        <a:p>
          <a:endParaRPr lang="en-NZ"/>
        </a:p>
      </dgm:t>
    </dgm:pt>
    <dgm:pt modelId="{B9266270-0CCB-41E2-9509-2B1E70292E80}">
      <dgm:prSet phldrT="[Text]"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Prepare to Move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For stateless resources, an Azure Resource Manager (ARM) template is generated. 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For stateful resources, preparation might include replicating the resource to the target region.</a:t>
          </a:r>
          <a:endParaRPr lang="en-NZ" sz="2000" b="0" kern="1200" dirty="0"/>
        </a:p>
      </dgm:t>
    </dgm:pt>
    <dgm:pt modelId="{619E6DD0-6E90-4AA9-BB6F-4E73D146BEE4}" type="parTrans" cxnId="{AF01C2AA-154B-4E3A-9A62-32A182B2C76C}">
      <dgm:prSet/>
      <dgm:spPr/>
      <dgm:t>
        <a:bodyPr/>
        <a:lstStyle/>
        <a:p>
          <a:endParaRPr lang="en-NZ"/>
        </a:p>
      </dgm:t>
    </dgm:pt>
    <dgm:pt modelId="{0E9663A7-779D-47AD-AD3B-5D9E15CE932B}" type="sibTrans" cxnId="{AF01C2AA-154B-4E3A-9A62-32A182B2C76C}">
      <dgm:prSet/>
      <dgm:spPr/>
      <dgm:t>
        <a:bodyPr/>
        <a:lstStyle/>
        <a:p>
          <a:endParaRPr lang="en-NZ"/>
        </a:p>
      </dgm:t>
    </dgm:pt>
    <dgm:pt modelId="{EB8A01C5-6F60-448A-AACE-C60B205AE605}">
      <dgm:prSet custT="1"/>
      <dgm:spPr/>
      <dgm:t>
        <a:bodyPr/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Initiate Move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For stateless resources, the ARM template is deployed in the target region. 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For stateful resources, initiative might create the resource, or enable a copy, in the target region. There </a:t>
          </a:r>
          <a:r>
            <a:rPr lang="en-US" sz="2000" b="1" kern="1200" dirty="0"/>
            <a:t>might</a:t>
          </a:r>
          <a:r>
            <a:rPr lang="en-US" sz="2000" b="0" kern="1200" dirty="0"/>
            <a:t> be some downtime.</a:t>
          </a:r>
          <a:endParaRPr lang="en-NZ" sz="2000" b="0" kern="1200" dirty="0"/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000" b="0" kern="1200" dirty="0"/>
        </a:p>
      </dgm:t>
    </dgm:pt>
    <dgm:pt modelId="{07E08853-A1DE-42B4-BA85-5B42F7FD2D83}" type="parTrans" cxnId="{9FD1E274-DCBF-46E8-9A9F-5673B289C14E}">
      <dgm:prSet/>
      <dgm:spPr/>
      <dgm:t>
        <a:bodyPr/>
        <a:lstStyle/>
        <a:p>
          <a:endParaRPr lang="en-NZ"/>
        </a:p>
      </dgm:t>
    </dgm:pt>
    <dgm:pt modelId="{14600EBF-9E12-4B96-8F76-EA9D2E325C63}" type="sibTrans" cxnId="{9FD1E274-DCBF-46E8-9A9F-5673B289C14E}">
      <dgm:prSet/>
      <dgm:spPr/>
      <dgm:t>
        <a:bodyPr/>
        <a:lstStyle/>
        <a:p>
          <a:endParaRPr lang="en-NZ"/>
        </a:p>
      </dgm:t>
    </dgm:pt>
    <dgm:pt modelId="{4FA4F5B8-23A1-42D9-9B43-C13EB2EDF963}">
      <dgm:prSet custT="1"/>
      <dgm:spPr/>
      <dgm:t>
        <a:bodyPr/>
        <a:lstStyle/>
        <a:p>
          <a:r>
            <a:rPr lang="en-NZ" sz="2400" b="1" dirty="0"/>
            <a:t>Commit or discard Move</a:t>
          </a:r>
        </a:p>
        <a:p>
          <a:r>
            <a:rPr lang="en-US" sz="2000" b="0" dirty="0"/>
            <a:t>To complete the move, you commit it. </a:t>
          </a:r>
        </a:p>
        <a:p>
          <a:r>
            <a:rPr lang="en-US" sz="2000" b="0" dirty="0"/>
            <a:t>If you don't want to go ahead with the move, you can discard it.</a:t>
          </a:r>
          <a:endParaRPr lang="en-NZ" sz="2000" b="0" dirty="0"/>
        </a:p>
        <a:p>
          <a:endParaRPr lang="en-NZ" sz="2400" b="0" dirty="0"/>
        </a:p>
      </dgm:t>
    </dgm:pt>
    <dgm:pt modelId="{6967B909-699F-4E8C-A377-7D24F1697415}" type="parTrans" cxnId="{9ADE7401-1CCA-4E7A-8562-C7631BA567D6}">
      <dgm:prSet/>
      <dgm:spPr/>
      <dgm:t>
        <a:bodyPr/>
        <a:lstStyle/>
        <a:p>
          <a:endParaRPr lang="en-NZ"/>
        </a:p>
      </dgm:t>
    </dgm:pt>
    <dgm:pt modelId="{B1B82BC3-9C80-42B8-BB40-792E738EF5BD}" type="sibTrans" cxnId="{9ADE7401-1CCA-4E7A-8562-C7631BA567D6}">
      <dgm:prSet/>
      <dgm:spPr/>
      <dgm:t>
        <a:bodyPr/>
        <a:lstStyle/>
        <a:p>
          <a:endParaRPr lang="en-NZ"/>
        </a:p>
      </dgm:t>
    </dgm:pt>
    <dgm:pt modelId="{EF0F0471-3B52-40F8-B444-B1A6171900C7}">
      <dgm:prSet custT="1"/>
      <dgm:spPr/>
      <dgm:t>
        <a:bodyPr/>
        <a:lstStyle/>
        <a:p>
          <a:r>
            <a:rPr lang="en-NZ" sz="2400" b="1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Delete source</a:t>
          </a:r>
        </a:p>
        <a:p>
          <a:r>
            <a:rPr lang="en-US" sz="2000" b="0" kern="1200" dirty="0"/>
            <a:t>After completing the move, you can delete the resources in the source region.</a:t>
          </a:r>
          <a:endParaRPr lang="en-NZ" sz="2000" b="0" kern="1200" dirty="0"/>
        </a:p>
      </dgm:t>
    </dgm:pt>
    <dgm:pt modelId="{04C3C773-E8CA-479C-B523-D0AA34204429}" type="parTrans" cxnId="{76FDC73E-952E-45AE-8061-A68E8D30923E}">
      <dgm:prSet/>
      <dgm:spPr/>
      <dgm:t>
        <a:bodyPr/>
        <a:lstStyle/>
        <a:p>
          <a:endParaRPr lang="en-NZ"/>
        </a:p>
      </dgm:t>
    </dgm:pt>
    <dgm:pt modelId="{B6412699-4D81-437C-95FB-951CBC879A43}" type="sibTrans" cxnId="{76FDC73E-952E-45AE-8061-A68E8D30923E}">
      <dgm:prSet/>
      <dgm:spPr/>
      <dgm:t>
        <a:bodyPr/>
        <a:lstStyle/>
        <a:p>
          <a:endParaRPr lang="en-NZ"/>
        </a:p>
      </dgm:t>
    </dgm:pt>
    <dgm:pt modelId="{083A8C11-022A-4349-AE9F-C56F1D02FA67}" type="pres">
      <dgm:prSet presAssocID="{366D9460-17CF-4877-B46F-F07354C9D19C}" presName="Name0" presStyleCnt="0">
        <dgm:presLayoutVars>
          <dgm:dir/>
          <dgm:resizeHandles val="exact"/>
        </dgm:presLayoutVars>
      </dgm:prSet>
      <dgm:spPr/>
    </dgm:pt>
    <dgm:pt modelId="{D703967D-09E5-4ABF-9AA4-4C88BDDAA098}" type="pres">
      <dgm:prSet presAssocID="{3E6F41D3-4282-46C7-B58D-2459A30D01D0}" presName="node" presStyleLbl="node1" presStyleIdx="0" presStyleCnt="6" custScaleY="176231">
        <dgm:presLayoutVars>
          <dgm:bulletEnabled val="1"/>
        </dgm:presLayoutVars>
      </dgm:prSet>
      <dgm:spPr/>
    </dgm:pt>
    <dgm:pt modelId="{2A736A1A-A3BE-4A5E-AF2A-4A48D61C9F0D}" type="pres">
      <dgm:prSet presAssocID="{13C01948-29EE-417D-8B26-1AB7B6F46BD4}" presName="sibTrans" presStyleLbl="sibTrans2D1" presStyleIdx="0" presStyleCnt="5"/>
      <dgm:spPr/>
    </dgm:pt>
    <dgm:pt modelId="{6F35899A-41D5-43EC-9217-B362190DE76E}" type="pres">
      <dgm:prSet presAssocID="{13C01948-29EE-417D-8B26-1AB7B6F46BD4}" presName="connectorText" presStyleLbl="sibTrans2D1" presStyleIdx="0" presStyleCnt="5"/>
      <dgm:spPr/>
    </dgm:pt>
    <dgm:pt modelId="{C385A5F6-F29C-4D04-B966-2C3600BD97D3}" type="pres">
      <dgm:prSet presAssocID="{900D0C6E-CF39-4C62-B7B6-15D2C8D0B9A3}" presName="node" presStyleLbl="node1" presStyleIdx="1" presStyleCnt="6" custScaleX="109823" custScaleY="176231">
        <dgm:presLayoutVars>
          <dgm:bulletEnabled val="1"/>
        </dgm:presLayoutVars>
      </dgm:prSet>
      <dgm:spPr/>
    </dgm:pt>
    <dgm:pt modelId="{173B3F6C-A78A-40AD-AA14-AFA88FE026B8}" type="pres">
      <dgm:prSet presAssocID="{35571ADE-14A6-4121-9F76-812C7D18046F}" presName="sibTrans" presStyleLbl="sibTrans2D1" presStyleIdx="1" presStyleCnt="5"/>
      <dgm:spPr/>
    </dgm:pt>
    <dgm:pt modelId="{01DC1D2C-C3A6-428B-983D-29D5D55F122B}" type="pres">
      <dgm:prSet presAssocID="{35571ADE-14A6-4121-9F76-812C7D18046F}" presName="connectorText" presStyleLbl="sibTrans2D1" presStyleIdx="1" presStyleCnt="5"/>
      <dgm:spPr/>
    </dgm:pt>
    <dgm:pt modelId="{F93EDCF8-1C3B-4A2E-8260-EBC5ED4F0BA1}" type="pres">
      <dgm:prSet presAssocID="{B9266270-0CCB-41E2-9509-2B1E70292E80}" presName="node" presStyleLbl="node1" presStyleIdx="2" presStyleCnt="6" custScaleY="176231">
        <dgm:presLayoutVars>
          <dgm:bulletEnabled val="1"/>
        </dgm:presLayoutVars>
      </dgm:prSet>
      <dgm:spPr/>
    </dgm:pt>
    <dgm:pt modelId="{1D2E1824-98D5-4C1E-9A29-1037CFCE0B2F}" type="pres">
      <dgm:prSet presAssocID="{0E9663A7-779D-47AD-AD3B-5D9E15CE932B}" presName="sibTrans" presStyleLbl="sibTrans2D1" presStyleIdx="2" presStyleCnt="5"/>
      <dgm:spPr/>
    </dgm:pt>
    <dgm:pt modelId="{D21E1A88-5AEF-4586-A14B-3EB95F657393}" type="pres">
      <dgm:prSet presAssocID="{0E9663A7-779D-47AD-AD3B-5D9E15CE932B}" presName="connectorText" presStyleLbl="sibTrans2D1" presStyleIdx="2" presStyleCnt="5"/>
      <dgm:spPr/>
    </dgm:pt>
    <dgm:pt modelId="{5EA255B8-6F60-4ACA-9D7B-369B8E848E23}" type="pres">
      <dgm:prSet presAssocID="{EB8A01C5-6F60-448A-AACE-C60B205AE605}" presName="node" presStyleLbl="node1" presStyleIdx="3" presStyleCnt="6" custScaleY="175344">
        <dgm:presLayoutVars>
          <dgm:bulletEnabled val="1"/>
        </dgm:presLayoutVars>
      </dgm:prSet>
      <dgm:spPr/>
    </dgm:pt>
    <dgm:pt modelId="{EC6556C0-8755-4039-A2F5-B77DF3BB2100}" type="pres">
      <dgm:prSet presAssocID="{14600EBF-9E12-4B96-8F76-EA9D2E325C63}" presName="sibTrans" presStyleLbl="sibTrans2D1" presStyleIdx="3" presStyleCnt="5"/>
      <dgm:spPr/>
    </dgm:pt>
    <dgm:pt modelId="{63B0FA82-E701-42AC-A105-EF9DAD177001}" type="pres">
      <dgm:prSet presAssocID="{14600EBF-9E12-4B96-8F76-EA9D2E325C63}" presName="connectorText" presStyleLbl="sibTrans2D1" presStyleIdx="3" presStyleCnt="5"/>
      <dgm:spPr/>
    </dgm:pt>
    <dgm:pt modelId="{66731085-0A2C-4DF4-9434-3D3BF9B777F4}" type="pres">
      <dgm:prSet presAssocID="{4FA4F5B8-23A1-42D9-9B43-C13EB2EDF963}" presName="node" presStyleLbl="node1" presStyleIdx="4" presStyleCnt="6" custScaleY="176166">
        <dgm:presLayoutVars>
          <dgm:bulletEnabled val="1"/>
        </dgm:presLayoutVars>
      </dgm:prSet>
      <dgm:spPr/>
    </dgm:pt>
    <dgm:pt modelId="{084B775B-4021-437C-B8E0-E1691237C92C}" type="pres">
      <dgm:prSet presAssocID="{B1B82BC3-9C80-42B8-BB40-792E738EF5BD}" presName="sibTrans" presStyleLbl="sibTrans2D1" presStyleIdx="4" presStyleCnt="5"/>
      <dgm:spPr/>
    </dgm:pt>
    <dgm:pt modelId="{809FE100-8B36-45FA-B21E-B5471D7FBA82}" type="pres">
      <dgm:prSet presAssocID="{B1B82BC3-9C80-42B8-BB40-792E738EF5BD}" presName="connectorText" presStyleLbl="sibTrans2D1" presStyleIdx="4" presStyleCnt="5"/>
      <dgm:spPr/>
    </dgm:pt>
    <dgm:pt modelId="{3E7AAA4F-8840-4D75-8B7D-4145CD581306}" type="pres">
      <dgm:prSet presAssocID="{EF0F0471-3B52-40F8-B444-B1A6171900C7}" presName="node" presStyleLbl="node1" presStyleIdx="5" presStyleCnt="6" custScaleY="176231">
        <dgm:presLayoutVars>
          <dgm:bulletEnabled val="1"/>
        </dgm:presLayoutVars>
      </dgm:prSet>
      <dgm:spPr/>
    </dgm:pt>
  </dgm:ptLst>
  <dgm:cxnLst>
    <dgm:cxn modelId="{9ADE7401-1CCA-4E7A-8562-C7631BA567D6}" srcId="{366D9460-17CF-4877-B46F-F07354C9D19C}" destId="{4FA4F5B8-23A1-42D9-9B43-C13EB2EDF963}" srcOrd="4" destOrd="0" parTransId="{6967B909-699F-4E8C-A377-7D24F1697415}" sibTransId="{B1B82BC3-9C80-42B8-BB40-792E738EF5BD}"/>
    <dgm:cxn modelId="{685A9208-B636-4049-8F02-23039C2381D9}" type="presOf" srcId="{B1B82BC3-9C80-42B8-BB40-792E738EF5BD}" destId="{809FE100-8B36-45FA-B21E-B5471D7FBA82}" srcOrd="1" destOrd="0" presId="urn:microsoft.com/office/officeart/2005/8/layout/process1"/>
    <dgm:cxn modelId="{A90D6915-8CC7-4CA5-AD63-138864C0D721}" type="presOf" srcId="{3E6F41D3-4282-46C7-B58D-2459A30D01D0}" destId="{D703967D-09E5-4ABF-9AA4-4C88BDDAA098}" srcOrd="0" destOrd="0" presId="urn:microsoft.com/office/officeart/2005/8/layout/process1"/>
    <dgm:cxn modelId="{76FDC73E-952E-45AE-8061-A68E8D30923E}" srcId="{366D9460-17CF-4877-B46F-F07354C9D19C}" destId="{EF0F0471-3B52-40F8-B444-B1A6171900C7}" srcOrd="5" destOrd="0" parTransId="{04C3C773-E8CA-479C-B523-D0AA34204429}" sibTransId="{B6412699-4D81-437C-95FB-951CBC879A43}"/>
    <dgm:cxn modelId="{8384BE41-B290-462F-B71C-8281F0B8B1B9}" type="presOf" srcId="{13C01948-29EE-417D-8B26-1AB7B6F46BD4}" destId="{6F35899A-41D5-43EC-9217-B362190DE76E}" srcOrd="1" destOrd="0" presId="urn:microsoft.com/office/officeart/2005/8/layout/process1"/>
    <dgm:cxn modelId="{7EF66B48-21D6-4203-BB76-1B85F3C4887A}" type="presOf" srcId="{0E9663A7-779D-47AD-AD3B-5D9E15CE932B}" destId="{1D2E1824-98D5-4C1E-9A29-1037CFCE0B2F}" srcOrd="0" destOrd="0" presId="urn:microsoft.com/office/officeart/2005/8/layout/process1"/>
    <dgm:cxn modelId="{E40AF673-615F-4AE4-8D50-61F0B6A3FE45}" type="presOf" srcId="{4FA4F5B8-23A1-42D9-9B43-C13EB2EDF963}" destId="{66731085-0A2C-4DF4-9434-3D3BF9B777F4}" srcOrd="0" destOrd="0" presId="urn:microsoft.com/office/officeart/2005/8/layout/process1"/>
    <dgm:cxn modelId="{9FD1E274-DCBF-46E8-9A9F-5673B289C14E}" srcId="{366D9460-17CF-4877-B46F-F07354C9D19C}" destId="{EB8A01C5-6F60-448A-AACE-C60B205AE605}" srcOrd="3" destOrd="0" parTransId="{07E08853-A1DE-42B4-BA85-5B42F7FD2D83}" sibTransId="{14600EBF-9E12-4B96-8F76-EA9D2E325C63}"/>
    <dgm:cxn modelId="{FBD5205A-A67C-4FC0-B45F-E4DFF6705228}" type="presOf" srcId="{35571ADE-14A6-4121-9F76-812C7D18046F}" destId="{173B3F6C-A78A-40AD-AA14-AFA88FE026B8}" srcOrd="0" destOrd="0" presId="urn:microsoft.com/office/officeart/2005/8/layout/process1"/>
    <dgm:cxn modelId="{CF82FF95-5210-4082-8F71-1FD9E5612669}" type="presOf" srcId="{13C01948-29EE-417D-8B26-1AB7B6F46BD4}" destId="{2A736A1A-A3BE-4A5E-AF2A-4A48D61C9F0D}" srcOrd="0" destOrd="0" presId="urn:microsoft.com/office/officeart/2005/8/layout/process1"/>
    <dgm:cxn modelId="{F65E1F9A-3E93-4203-BB47-1E124FE1E8C5}" type="presOf" srcId="{B9266270-0CCB-41E2-9509-2B1E70292E80}" destId="{F93EDCF8-1C3B-4A2E-8260-EBC5ED4F0BA1}" srcOrd="0" destOrd="0" presId="urn:microsoft.com/office/officeart/2005/8/layout/process1"/>
    <dgm:cxn modelId="{E935339F-F2C2-4256-A9CB-1D33C2AA0DE1}" type="presOf" srcId="{35571ADE-14A6-4121-9F76-812C7D18046F}" destId="{01DC1D2C-C3A6-428B-983D-29D5D55F122B}" srcOrd="1" destOrd="0" presId="urn:microsoft.com/office/officeart/2005/8/layout/process1"/>
    <dgm:cxn modelId="{AE3060A1-14B7-49A4-85DC-22F1A1647550}" srcId="{366D9460-17CF-4877-B46F-F07354C9D19C}" destId="{3E6F41D3-4282-46C7-B58D-2459A30D01D0}" srcOrd="0" destOrd="0" parTransId="{E3FBBAB6-917E-404C-AAAA-1121AD973722}" sibTransId="{13C01948-29EE-417D-8B26-1AB7B6F46BD4}"/>
    <dgm:cxn modelId="{AF01C2AA-154B-4E3A-9A62-32A182B2C76C}" srcId="{366D9460-17CF-4877-B46F-F07354C9D19C}" destId="{B9266270-0CCB-41E2-9509-2B1E70292E80}" srcOrd="2" destOrd="0" parTransId="{619E6DD0-6E90-4AA9-BB6F-4E73D146BEE4}" sibTransId="{0E9663A7-779D-47AD-AD3B-5D9E15CE932B}"/>
    <dgm:cxn modelId="{A9AE43AD-99B2-456D-9231-97D363E0CB78}" type="presOf" srcId="{EF0F0471-3B52-40F8-B444-B1A6171900C7}" destId="{3E7AAA4F-8840-4D75-8B7D-4145CD581306}" srcOrd="0" destOrd="0" presId="urn:microsoft.com/office/officeart/2005/8/layout/process1"/>
    <dgm:cxn modelId="{17863FBF-62BB-4F7D-8BFF-0DCE819F32BF}" type="presOf" srcId="{0E9663A7-779D-47AD-AD3B-5D9E15CE932B}" destId="{D21E1A88-5AEF-4586-A14B-3EB95F657393}" srcOrd="1" destOrd="0" presId="urn:microsoft.com/office/officeart/2005/8/layout/process1"/>
    <dgm:cxn modelId="{B920D5D6-F7FE-4FF4-8CCC-0ED1912AF660}" type="presOf" srcId="{B1B82BC3-9C80-42B8-BB40-792E738EF5BD}" destId="{084B775B-4021-437C-B8E0-E1691237C92C}" srcOrd="0" destOrd="0" presId="urn:microsoft.com/office/officeart/2005/8/layout/process1"/>
    <dgm:cxn modelId="{954118DC-D5DB-4034-8FDB-D68A6749E61C}" type="presOf" srcId="{14600EBF-9E12-4B96-8F76-EA9D2E325C63}" destId="{63B0FA82-E701-42AC-A105-EF9DAD177001}" srcOrd="1" destOrd="0" presId="urn:microsoft.com/office/officeart/2005/8/layout/process1"/>
    <dgm:cxn modelId="{7FE4CDE1-2AE4-4B14-9FDD-D9FAF84FCBAA}" type="presOf" srcId="{366D9460-17CF-4877-B46F-F07354C9D19C}" destId="{083A8C11-022A-4349-AE9F-C56F1D02FA67}" srcOrd="0" destOrd="0" presId="urn:microsoft.com/office/officeart/2005/8/layout/process1"/>
    <dgm:cxn modelId="{66193AE7-F27F-4934-ABF6-B0475BA8FE44}" type="presOf" srcId="{14600EBF-9E12-4B96-8F76-EA9D2E325C63}" destId="{EC6556C0-8755-4039-A2F5-B77DF3BB2100}" srcOrd="0" destOrd="0" presId="urn:microsoft.com/office/officeart/2005/8/layout/process1"/>
    <dgm:cxn modelId="{E952BCEA-B801-452D-A457-60C0A3F5F066}" type="presOf" srcId="{900D0C6E-CF39-4C62-B7B6-15D2C8D0B9A3}" destId="{C385A5F6-F29C-4D04-B966-2C3600BD97D3}" srcOrd="0" destOrd="0" presId="urn:microsoft.com/office/officeart/2005/8/layout/process1"/>
    <dgm:cxn modelId="{6F5F9DF4-9225-407D-9F5E-4593C16A216C}" srcId="{366D9460-17CF-4877-B46F-F07354C9D19C}" destId="{900D0C6E-CF39-4C62-B7B6-15D2C8D0B9A3}" srcOrd="1" destOrd="0" parTransId="{0F1A938C-5336-4813-94CC-10CD4DC13880}" sibTransId="{35571ADE-14A6-4121-9F76-812C7D18046F}"/>
    <dgm:cxn modelId="{3737ADF7-3386-411E-9938-16FE8682B7CA}" type="presOf" srcId="{EB8A01C5-6F60-448A-AACE-C60B205AE605}" destId="{5EA255B8-6F60-4ACA-9D7B-369B8E848E23}" srcOrd="0" destOrd="0" presId="urn:microsoft.com/office/officeart/2005/8/layout/process1"/>
    <dgm:cxn modelId="{F4E73066-4CE0-4A36-BAE1-D6F5468D0C0F}" type="presParOf" srcId="{083A8C11-022A-4349-AE9F-C56F1D02FA67}" destId="{D703967D-09E5-4ABF-9AA4-4C88BDDAA098}" srcOrd="0" destOrd="0" presId="urn:microsoft.com/office/officeart/2005/8/layout/process1"/>
    <dgm:cxn modelId="{81026248-0F87-4A41-A654-3673480FBF62}" type="presParOf" srcId="{083A8C11-022A-4349-AE9F-C56F1D02FA67}" destId="{2A736A1A-A3BE-4A5E-AF2A-4A48D61C9F0D}" srcOrd="1" destOrd="0" presId="urn:microsoft.com/office/officeart/2005/8/layout/process1"/>
    <dgm:cxn modelId="{83525865-5018-4288-BE4C-32904E58AF3C}" type="presParOf" srcId="{2A736A1A-A3BE-4A5E-AF2A-4A48D61C9F0D}" destId="{6F35899A-41D5-43EC-9217-B362190DE76E}" srcOrd="0" destOrd="0" presId="urn:microsoft.com/office/officeart/2005/8/layout/process1"/>
    <dgm:cxn modelId="{744AC8B8-B6F7-48F8-9115-2C377E83D38D}" type="presParOf" srcId="{083A8C11-022A-4349-AE9F-C56F1D02FA67}" destId="{C385A5F6-F29C-4D04-B966-2C3600BD97D3}" srcOrd="2" destOrd="0" presId="urn:microsoft.com/office/officeart/2005/8/layout/process1"/>
    <dgm:cxn modelId="{EE1BBFD2-5DD0-41C9-ABE5-A253067D0A37}" type="presParOf" srcId="{083A8C11-022A-4349-AE9F-C56F1D02FA67}" destId="{173B3F6C-A78A-40AD-AA14-AFA88FE026B8}" srcOrd="3" destOrd="0" presId="urn:microsoft.com/office/officeart/2005/8/layout/process1"/>
    <dgm:cxn modelId="{14B5094D-A4D4-4C7F-9A33-9FFBA489DCDC}" type="presParOf" srcId="{173B3F6C-A78A-40AD-AA14-AFA88FE026B8}" destId="{01DC1D2C-C3A6-428B-983D-29D5D55F122B}" srcOrd="0" destOrd="0" presId="urn:microsoft.com/office/officeart/2005/8/layout/process1"/>
    <dgm:cxn modelId="{BB49D2BA-9F4C-4DF9-ADD3-96C23E0AF160}" type="presParOf" srcId="{083A8C11-022A-4349-AE9F-C56F1D02FA67}" destId="{F93EDCF8-1C3B-4A2E-8260-EBC5ED4F0BA1}" srcOrd="4" destOrd="0" presId="urn:microsoft.com/office/officeart/2005/8/layout/process1"/>
    <dgm:cxn modelId="{D26A4314-9419-4592-801E-EF7FC2D7ABDC}" type="presParOf" srcId="{083A8C11-022A-4349-AE9F-C56F1D02FA67}" destId="{1D2E1824-98D5-4C1E-9A29-1037CFCE0B2F}" srcOrd="5" destOrd="0" presId="urn:microsoft.com/office/officeart/2005/8/layout/process1"/>
    <dgm:cxn modelId="{DD2616B6-608F-4E2E-8442-421E1667669D}" type="presParOf" srcId="{1D2E1824-98D5-4C1E-9A29-1037CFCE0B2F}" destId="{D21E1A88-5AEF-4586-A14B-3EB95F657393}" srcOrd="0" destOrd="0" presId="urn:microsoft.com/office/officeart/2005/8/layout/process1"/>
    <dgm:cxn modelId="{597D0294-59C4-4AF5-890A-3490CF1CFEC7}" type="presParOf" srcId="{083A8C11-022A-4349-AE9F-C56F1D02FA67}" destId="{5EA255B8-6F60-4ACA-9D7B-369B8E848E23}" srcOrd="6" destOrd="0" presId="urn:microsoft.com/office/officeart/2005/8/layout/process1"/>
    <dgm:cxn modelId="{E810B463-6381-4CEA-BD93-D3F9FE158C01}" type="presParOf" srcId="{083A8C11-022A-4349-AE9F-C56F1D02FA67}" destId="{EC6556C0-8755-4039-A2F5-B77DF3BB2100}" srcOrd="7" destOrd="0" presId="urn:microsoft.com/office/officeart/2005/8/layout/process1"/>
    <dgm:cxn modelId="{FE455992-0534-494C-961F-989172D582AA}" type="presParOf" srcId="{EC6556C0-8755-4039-A2F5-B77DF3BB2100}" destId="{63B0FA82-E701-42AC-A105-EF9DAD177001}" srcOrd="0" destOrd="0" presId="urn:microsoft.com/office/officeart/2005/8/layout/process1"/>
    <dgm:cxn modelId="{98A3CA7B-8370-4790-BD15-393F1008B9A4}" type="presParOf" srcId="{083A8C11-022A-4349-AE9F-C56F1D02FA67}" destId="{66731085-0A2C-4DF4-9434-3D3BF9B777F4}" srcOrd="8" destOrd="0" presId="urn:microsoft.com/office/officeart/2005/8/layout/process1"/>
    <dgm:cxn modelId="{9618CBFB-530E-41D8-8487-DFACCCFE4719}" type="presParOf" srcId="{083A8C11-022A-4349-AE9F-C56F1D02FA67}" destId="{084B775B-4021-437C-B8E0-E1691237C92C}" srcOrd="9" destOrd="0" presId="urn:microsoft.com/office/officeart/2005/8/layout/process1"/>
    <dgm:cxn modelId="{C7B53612-1E02-4EBD-B758-D3DF18E8CC06}" type="presParOf" srcId="{084B775B-4021-437C-B8E0-E1691237C92C}" destId="{809FE100-8B36-45FA-B21E-B5471D7FBA82}" srcOrd="0" destOrd="0" presId="urn:microsoft.com/office/officeart/2005/8/layout/process1"/>
    <dgm:cxn modelId="{E5E46BCB-D10B-4674-95E3-55B8CC9AA62C}" type="presParOf" srcId="{083A8C11-022A-4349-AE9F-C56F1D02FA67}" destId="{3E7AAA4F-8840-4D75-8B7D-4145CD581306}" srcOrd="1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CFAC6CA-CB45-4D9D-93DB-F2AF1FA1B717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NZ"/>
        </a:p>
      </dgm:t>
    </dgm:pt>
    <dgm:pt modelId="{71E72CC1-198F-46A9-B362-585A4F5CA661}">
      <dgm:prSet phldrT="[Text]" custT="1"/>
      <dgm:spPr/>
      <dgm:t>
        <a:bodyPr/>
        <a:lstStyle/>
        <a:p>
          <a:r>
            <a:rPr lang="en-NZ" sz="4400"/>
            <a:t>Some items to note?</a:t>
          </a:r>
        </a:p>
      </dgm:t>
    </dgm:pt>
    <dgm:pt modelId="{9500E9C5-FB2E-4171-8E30-37AC2F56D9C2}" type="parTrans" cxnId="{AABF788B-6BC0-4929-8A48-D10E4FFD92F4}">
      <dgm:prSet/>
      <dgm:spPr/>
      <dgm:t>
        <a:bodyPr/>
        <a:lstStyle/>
        <a:p>
          <a:endParaRPr lang="en-NZ"/>
        </a:p>
      </dgm:t>
    </dgm:pt>
    <dgm:pt modelId="{AA2FDEA5-CF2D-4D04-8894-198D0463A327}" type="sibTrans" cxnId="{AABF788B-6BC0-4929-8A48-D10E4FFD92F4}">
      <dgm:prSet/>
      <dgm:spPr/>
      <dgm:t>
        <a:bodyPr/>
        <a:lstStyle/>
        <a:p>
          <a:endParaRPr lang="en-NZ"/>
        </a:p>
      </dgm:t>
    </dgm:pt>
    <dgm:pt modelId="{270069AA-297F-4AA8-9F90-E05062F5D649}">
      <dgm:prSet custT="1"/>
      <dgm:spPr/>
      <dgm:t>
        <a:bodyPr/>
        <a:lstStyle/>
        <a:p>
          <a:pPr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You can't select individual disks as resources to the moved across regions. However, disks are moved as part of a VM move.</a:t>
          </a:r>
          <a:endParaRPr lang="en-NZ" sz="31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dgm:t>
    </dgm:pt>
    <dgm:pt modelId="{AFB8B431-6BDE-40CD-B560-9D7B2EEB28AE}" type="parTrans" cxnId="{1AE07AD0-0FC1-41CE-90CD-6D9D2B3EBCD2}">
      <dgm:prSet/>
      <dgm:spPr/>
      <dgm:t>
        <a:bodyPr/>
        <a:lstStyle/>
        <a:p>
          <a:endParaRPr lang="en-NZ"/>
        </a:p>
      </dgm:t>
    </dgm:pt>
    <dgm:pt modelId="{C45ADE82-45F6-44B7-ACF3-3688F52E77A0}" type="sibTrans" cxnId="{1AE07AD0-0FC1-41CE-90CD-6D9D2B3EBCD2}">
      <dgm:prSet/>
      <dgm:spPr/>
      <dgm:t>
        <a:bodyPr/>
        <a:lstStyle/>
        <a:p>
          <a:endParaRPr lang="en-NZ"/>
        </a:p>
      </dgm:t>
    </dgm:pt>
    <dgm:pt modelId="{E89893C7-6C9C-4A38-AEC6-7C0D508A695A}">
      <dgm:prSet custT="1"/>
      <dgm:spPr/>
      <dgm:t>
        <a:bodyPr/>
        <a:lstStyle/>
        <a:p>
          <a:pPr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You can move resources to another subscription AFTER moving resources to the destination region.</a:t>
          </a:r>
        </a:p>
      </dgm:t>
    </dgm:pt>
    <dgm:pt modelId="{6231B662-6B8B-4D27-B076-150BACA65F32}" type="sibTrans" cxnId="{625684BD-B5E1-4C66-9B9F-42125861C9FC}">
      <dgm:prSet/>
      <dgm:spPr/>
      <dgm:t>
        <a:bodyPr/>
        <a:lstStyle/>
        <a:p>
          <a:endParaRPr lang="en-NZ"/>
        </a:p>
      </dgm:t>
    </dgm:pt>
    <dgm:pt modelId="{131E3A7A-E96E-4603-8F24-8FBE495B0F64}" type="parTrans" cxnId="{625684BD-B5E1-4C66-9B9F-42125861C9FC}">
      <dgm:prSet/>
      <dgm:spPr/>
      <dgm:t>
        <a:bodyPr/>
        <a:lstStyle/>
        <a:p>
          <a:endParaRPr lang="en-NZ"/>
        </a:p>
      </dgm:t>
    </dgm:pt>
    <dgm:pt modelId="{A41A91F9-02BA-4E94-949B-56498F4E6B0C}">
      <dgm:prSet custT="1"/>
      <dgm:spPr/>
      <dgm:t>
        <a:bodyPr/>
        <a:lstStyle/>
        <a:p>
          <a:pPr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You cannot move peered Virtual Networks across subscriptions, you need to remove the peering first, then readd it back in the destination region.</a:t>
          </a:r>
        </a:p>
      </dgm:t>
    </dgm:pt>
    <dgm:pt modelId="{57845E92-F8B3-477E-AFAC-6A7F279642B9}" type="parTrans" cxnId="{1CAB7A74-D780-44F7-998E-DC6C1679FE2D}">
      <dgm:prSet/>
      <dgm:spPr/>
      <dgm:t>
        <a:bodyPr/>
        <a:lstStyle/>
        <a:p>
          <a:endParaRPr lang="en-NZ"/>
        </a:p>
      </dgm:t>
    </dgm:pt>
    <dgm:pt modelId="{9D14759E-7CAD-427A-8596-C2D2BE33568F}" type="sibTrans" cxnId="{1CAB7A74-D780-44F7-998E-DC6C1679FE2D}">
      <dgm:prSet/>
      <dgm:spPr/>
      <dgm:t>
        <a:bodyPr/>
        <a:lstStyle/>
        <a:p>
          <a:endParaRPr lang="en-NZ"/>
        </a:p>
      </dgm:t>
    </dgm:pt>
    <dgm:pt modelId="{8384438F-E7EC-449C-92A5-B22BC81FD9BC}">
      <dgm:prSet custT="1"/>
      <dgm:spPr/>
      <dgm:t>
        <a:bodyPr/>
        <a:lstStyle/>
        <a:p>
          <a:pPr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Resource Mover can be used to migrate Azure Virtual Desktop session hosts across regions.</a:t>
          </a:r>
        </a:p>
      </dgm:t>
    </dgm:pt>
    <dgm:pt modelId="{478E3FC6-07D0-4A47-9279-56CD7E492180}" type="parTrans" cxnId="{52B4959F-A2C5-4AA4-AD4A-45A72E4CB348}">
      <dgm:prSet/>
      <dgm:spPr/>
      <dgm:t>
        <a:bodyPr/>
        <a:lstStyle/>
        <a:p>
          <a:endParaRPr lang="en-NZ"/>
        </a:p>
      </dgm:t>
    </dgm:pt>
    <dgm:pt modelId="{DAAB158E-902B-402E-BA5C-B4342439F9EC}" type="sibTrans" cxnId="{52B4959F-A2C5-4AA4-AD4A-45A72E4CB348}">
      <dgm:prSet/>
      <dgm:spPr/>
      <dgm:t>
        <a:bodyPr/>
        <a:lstStyle/>
        <a:p>
          <a:endParaRPr lang="en-NZ"/>
        </a:p>
      </dgm:t>
    </dgm:pt>
    <dgm:pt modelId="{B64032B6-1618-4351-9FD1-855EADB92CFD}">
      <dgm:prSet custT="1"/>
      <dgm:spPr/>
      <dgm:t>
        <a:bodyPr/>
        <a:lstStyle/>
        <a:p>
          <a:pPr>
            <a:buChar char="•"/>
          </a:pPr>
          <a:r>
            <a:rPr lang="en-NZ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You can migrate encrypted Virtual Machines, but needs manual intervention to copy the keys</a:t>
          </a:r>
        </a:p>
      </dgm:t>
    </dgm:pt>
    <dgm:pt modelId="{1822E92E-877E-4701-8333-138559E16BE5}" type="parTrans" cxnId="{D20291A0-8209-4B69-9756-56487EEE4B91}">
      <dgm:prSet/>
      <dgm:spPr/>
      <dgm:t>
        <a:bodyPr/>
        <a:lstStyle/>
        <a:p>
          <a:endParaRPr lang="en-NZ"/>
        </a:p>
      </dgm:t>
    </dgm:pt>
    <dgm:pt modelId="{9BEB3EA6-EF12-4F30-90FB-6AF1E2921ABC}" type="sibTrans" cxnId="{D20291A0-8209-4B69-9756-56487EEE4B91}">
      <dgm:prSet/>
      <dgm:spPr/>
      <dgm:t>
        <a:bodyPr/>
        <a:lstStyle/>
        <a:p>
          <a:endParaRPr lang="en-NZ"/>
        </a:p>
      </dgm:t>
    </dgm:pt>
    <dgm:pt modelId="{9F4C79CC-28E6-4443-A559-4709C74F08A1}">
      <dgm:prSet custT="1"/>
      <dgm:spPr/>
      <dgm:t>
        <a:bodyPr/>
        <a:lstStyle/>
        <a:p>
          <a:pPr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Make sure your quota and required services have been registered and increased for the additional region</a:t>
          </a:r>
        </a:p>
      </dgm:t>
    </dgm:pt>
    <dgm:pt modelId="{3F4DB325-B3CC-4CD3-991F-AC03B52F731C}" type="parTrans" cxnId="{5FA5BB72-A062-43DB-AEAE-AEEAE1298B60}">
      <dgm:prSet/>
      <dgm:spPr/>
      <dgm:t>
        <a:bodyPr/>
        <a:lstStyle/>
        <a:p>
          <a:endParaRPr lang="en-NZ"/>
        </a:p>
      </dgm:t>
    </dgm:pt>
    <dgm:pt modelId="{3EF785C4-4153-4D81-B20B-8EF8CA025658}" type="sibTrans" cxnId="{5FA5BB72-A062-43DB-AEAE-AEEAE1298B60}">
      <dgm:prSet/>
      <dgm:spPr/>
      <dgm:t>
        <a:bodyPr/>
        <a:lstStyle/>
        <a:p>
          <a:endParaRPr lang="en-NZ"/>
        </a:p>
      </dgm:t>
    </dgm:pt>
    <dgm:pt modelId="{3E1700C0-DE1D-4A33-B5D1-9FC937C2D1F5}">
      <dgm:prSet custT="1"/>
      <dgm:spPr/>
      <dgm:t>
        <a:bodyPr/>
        <a:lstStyle/>
        <a:p>
          <a:pPr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There are PowerShell cmdlets </a:t>
          </a:r>
          <a:r>
            <a:rPr lang="en-US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(i.e., </a:t>
          </a:r>
          <a:r>
            <a:rPr lang="en-NZ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New-</a:t>
          </a:r>
          <a:r>
            <a:rPr lang="en-NZ" sz="3100" i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AzResourceMoverMoveCollection</a:t>
          </a:r>
          <a:r>
            <a:rPr lang="en-NZ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)</a:t>
          </a:r>
          <a:endParaRPr lang="en-US" sz="31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dgm:t>
    </dgm:pt>
    <dgm:pt modelId="{570692E9-ED63-4DCF-8015-F7497664FE6E}" type="parTrans" cxnId="{F290E002-407F-4AF4-9327-754F37B4FAE7}">
      <dgm:prSet/>
      <dgm:spPr/>
      <dgm:t>
        <a:bodyPr/>
        <a:lstStyle/>
        <a:p>
          <a:endParaRPr lang="en-NZ"/>
        </a:p>
      </dgm:t>
    </dgm:pt>
    <dgm:pt modelId="{5E1F1439-F47F-403C-A2C1-3FEFCF4390AA}" type="sibTrans" cxnId="{F290E002-407F-4AF4-9327-754F37B4FAE7}">
      <dgm:prSet/>
      <dgm:spPr/>
      <dgm:t>
        <a:bodyPr/>
        <a:lstStyle/>
        <a:p>
          <a:endParaRPr lang="en-NZ"/>
        </a:p>
      </dgm:t>
    </dgm:pt>
    <dgm:pt modelId="{F0D592DE-05F7-4098-AD6C-72ED3040CBAE}">
      <dgm:prSet custT="1"/>
      <dgm:spPr/>
      <dgm:t>
        <a:bodyPr/>
        <a:lstStyle/>
        <a:p>
          <a:pPr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DNS records can be key to reducing the complexity and interruption to end users as part of your migration.</a:t>
          </a:r>
        </a:p>
      </dgm:t>
    </dgm:pt>
    <dgm:pt modelId="{7E7ABE70-5CD2-4A85-B2A0-8C74663FEC5A}" type="parTrans" cxnId="{0F896802-4CCE-4868-B30B-B89151D09B8C}">
      <dgm:prSet/>
      <dgm:spPr/>
      <dgm:t>
        <a:bodyPr/>
        <a:lstStyle/>
        <a:p>
          <a:endParaRPr lang="en-NZ"/>
        </a:p>
      </dgm:t>
    </dgm:pt>
    <dgm:pt modelId="{EE08E600-0857-48D5-9E5D-ACC30E5AFD1D}" type="sibTrans" cxnId="{0F896802-4CCE-4868-B30B-B89151D09B8C}">
      <dgm:prSet/>
      <dgm:spPr/>
      <dgm:t>
        <a:bodyPr/>
        <a:lstStyle/>
        <a:p>
          <a:endParaRPr lang="en-NZ"/>
        </a:p>
      </dgm:t>
    </dgm:pt>
    <dgm:pt modelId="{3309FCEB-485C-444C-824F-0D65F5B01F65}" type="pres">
      <dgm:prSet presAssocID="{5CFAC6CA-CB45-4D9D-93DB-F2AF1FA1B717}" presName="linear" presStyleCnt="0">
        <dgm:presLayoutVars>
          <dgm:dir/>
          <dgm:animLvl val="lvl"/>
          <dgm:resizeHandles val="exact"/>
        </dgm:presLayoutVars>
      </dgm:prSet>
      <dgm:spPr/>
    </dgm:pt>
    <dgm:pt modelId="{6C244C52-2C37-4C59-83FC-9E56B982D763}" type="pres">
      <dgm:prSet presAssocID="{71E72CC1-198F-46A9-B362-585A4F5CA661}" presName="parentLin" presStyleCnt="0"/>
      <dgm:spPr/>
    </dgm:pt>
    <dgm:pt modelId="{75FD2747-C92F-45F5-902B-27C8BE9FD860}" type="pres">
      <dgm:prSet presAssocID="{71E72CC1-198F-46A9-B362-585A4F5CA661}" presName="parentLeftMargin" presStyleLbl="node1" presStyleIdx="0" presStyleCnt="1"/>
      <dgm:spPr/>
    </dgm:pt>
    <dgm:pt modelId="{70540533-BC8F-44C9-869F-816CEAFB6D29}" type="pres">
      <dgm:prSet presAssocID="{71E72CC1-198F-46A9-B362-585A4F5CA661}" presName="parentText" presStyleLbl="node1" presStyleIdx="0" presStyleCnt="1" custScaleY="775574">
        <dgm:presLayoutVars>
          <dgm:chMax val="0"/>
          <dgm:bulletEnabled val="1"/>
        </dgm:presLayoutVars>
      </dgm:prSet>
      <dgm:spPr/>
    </dgm:pt>
    <dgm:pt modelId="{A2309DFE-B05E-4F16-8A57-2CFFC1A82570}" type="pres">
      <dgm:prSet presAssocID="{71E72CC1-198F-46A9-B362-585A4F5CA661}" presName="negativeSpace" presStyleCnt="0"/>
      <dgm:spPr/>
    </dgm:pt>
    <dgm:pt modelId="{85760040-A837-4A8C-8B3C-72AFF679C98C}" type="pres">
      <dgm:prSet presAssocID="{71E72CC1-198F-46A9-B362-585A4F5CA661}" presName="childText" presStyleLbl="conFgAcc1" presStyleIdx="0" presStyleCnt="1" custScaleY="105590">
        <dgm:presLayoutVars>
          <dgm:bulletEnabled val="1"/>
        </dgm:presLayoutVars>
      </dgm:prSet>
      <dgm:spPr/>
    </dgm:pt>
  </dgm:ptLst>
  <dgm:cxnLst>
    <dgm:cxn modelId="{0F896802-4CCE-4868-B30B-B89151D09B8C}" srcId="{71E72CC1-198F-46A9-B362-585A4F5CA661}" destId="{F0D592DE-05F7-4098-AD6C-72ED3040CBAE}" srcOrd="6" destOrd="0" parTransId="{7E7ABE70-5CD2-4A85-B2A0-8C74663FEC5A}" sibTransId="{EE08E600-0857-48D5-9E5D-ACC30E5AFD1D}"/>
    <dgm:cxn modelId="{F290E002-407F-4AF4-9327-754F37B4FAE7}" srcId="{71E72CC1-198F-46A9-B362-585A4F5CA661}" destId="{3E1700C0-DE1D-4A33-B5D1-9FC937C2D1F5}" srcOrd="7" destOrd="0" parTransId="{570692E9-ED63-4DCF-8015-F7497664FE6E}" sibTransId="{5E1F1439-F47F-403C-A2C1-3FEFCF4390AA}"/>
    <dgm:cxn modelId="{7FEF3F1E-79E4-4C4A-B295-C866FA58627C}" type="presOf" srcId="{E89893C7-6C9C-4A38-AEC6-7C0D508A695A}" destId="{85760040-A837-4A8C-8B3C-72AFF679C98C}" srcOrd="0" destOrd="2" presId="urn:microsoft.com/office/officeart/2005/8/layout/list1"/>
    <dgm:cxn modelId="{083D5726-9E6F-460C-A8F0-58E5E6D83EE8}" type="presOf" srcId="{270069AA-297F-4AA8-9F90-E05062F5D649}" destId="{85760040-A837-4A8C-8B3C-72AFF679C98C}" srcOrd="0" destOrd="0" presId="urn:microsoft.com/office/officeart/2005/8/layout/list1"/>
    <dgm:cxn modelId="{CD6ADB5D-9877-4A7D-B8AE-554C0D06903A}" type="presOf" srcId="{8384438F-E7EC-449C-92A5-B22BC81FD9BC}" destId="{85760040-A837-4A8C-8B3C-72AFF679C98C}" srcOrd="0" destOrd="5" presId="urn:microsoft.com/office/officeart/2005/8/layout/list1"/>
    <dgm:cxn modelId="{E3B11761-46E9-44ED-9556-8F92FC1A57FC}" type="presOf" srcId="{71E72CC1-198F-46A9-B362-585A4F5CA661}" destId="{75FD2747-C92F-45F5-902B-27C8BE9FD860}" srcOrd="0" destOrd="0" presId="urn:microsoft.com/office/officeart/2005/8/layout/list1"/>
    <dgm:cxn modelId="{9466E961-70AA-4DDB-8B3A-83F2C2415232}" type="presOf" srcId="{F0D592DE-05F7-4098-AD6C-72ED3040CBAE}" destId="{85760040-A837-4A8C-8B3C-72AFF679C98C}" srcOrd="0" destOrd="6" presId="urn:microsoft.com/office/officeart/2005/8/layout/list1"/>
    <dgm:cxn modelId="{5FA5BB72-A062-43DB-AEAE-AEEAE1298B60}" srcId="{71E72CC1-198F-46A9-B362-585A4F5CA661}" destId="{9F4C79CC-28E6-4443-A559-4709C74F08A1}" srcOrd="4" destOrd="0" parTransId="{3F4DB325-B3CC-4CD3-991F-AC03B52F731C}" sibTransId="{3EF785C4-4153-4D81-B20B-8EF8CA025658}"/>
    <dgm:cxn modelId="{53B65D74-974A-434C-A63A-EDB392A54183}" type="presOf" srcId="{5CFAC6CA-CB45-4D9D-93DB-F2AF1FA1B717}" destId="{3309FCEB-485C-444C-824F-0D65F5B01F65}" srcOrd="0" destOrd="0" presId="urn:microsoft.com/office/officeart/2005/8/layout/list1"/>
    <dgm:cxn modelId="{1CAB7A74-D780-44F7-998E-DC6C1679FE2D}" srcId="{71E72CC1-198F-46A9-B362-585A4F5CA661}" destId="{A41A91F9-02BA-4E94-949B-56498F4E6B0C}" srcOrd="3" destOrd="0" parTransId="{57845E92-F8B3-477E-AFAC-6A7F279642B9}" sibTransId="{9D14759E-7CAD-427A-8596-C2D2BE33568F}"/>
    <dgm:cxn modelId="{AABF788B-6BC0-4929-8A48-D10E4FFD92F4}" srcId="{5CFAC6CA-CB45-4D9D-93DB-F2AF1FA1B717}" destId="{71E72CC1-198F-46A9-B362-585A4F5CA661}" srcOrd="0" destOrd="0" parTransId="{9500E9C5-FB2E-4171-8E30-37AC2F56D9C2}" sibTransId="{AA2FDEA5-CF2D-4D04-8894-198D0463A327}"/>
    <dgm:cxn modelId="{3B2FC29C-E69F-49DC-BABB-28ECD3649021}" type="presOf" srcId="{B64032B6-1618-4351-9FD1-855EADB92CFD}" destId="{85760040-A837-4A8C-8B3C-72AFF679C98C}" srcOrd="0" destOrd="1" presId="urn:microsoft.com/office/officeart/2005/8/layout/list1"/>
    <dgm:cxn modelId="{52B4959F-A2C5-4AA4-AD4A-45A72E4CB348}" srcId="{71E72CC1-198F-46A9-B362-585A4F5CA661}" destId="{8384438F-E7EC-449C-92A5-B22BC81FD9BC}" srcOrd="5" destOrd="0" parTransId="{478E3FC6-07D0-4A47-9279-56CD7E492180}" sibTransId="{DAAB158E-902B-402E-BA5C-B4342439F9EC}"/>
    <dgm:cxn modelId="{D20291A0-8209-4B69-9756-56487EEE4B91}" srcId="{71E72CC1-198F-46A9-B362-585A4F5CA661}" destId="{B64032B6-1618-4351-9FD1-855EADB92CFD}" srcOrd="1" destOrd="0" parTransId="{1822E92E-877E-4701-8333-138559E16BE5}" sibTransId="{9BEB3EA6-EF12-4F30-90FB-6AF1E2921ABC}"/>
    <dgm:cxn modelId="{625684BD-B5E1-4C66-9B9F-42125861C9FC}" srcId="{71E72CC1-198F-46A9-B362-585A4F5CA661}" destId="{E89893C7-6C9C-4A38-AEC6-7C0D508A695A}" srcOrd="2" destOrd="0" parTransId="{131E3A7A-E96E-4603-8F24-8FBE495B0F64}" sibTransId="{6231B662-6B8B-4D27-B076-150BACA65F32}"/>
    <dgm:cxn modelId="{3755D7BE-2032-4E81-8A76-7EA66ED99164}" type="presOf" srcId="{3E1700C0-DE1D-4A33-B5D1-9FC937C2D1F5}" destId="{85760040-A837-4A8C-8B3C-72AFF679C98C}" srcOrd="0" destOrd="7" presId="urn:microsoft.com/office/officeart/2005/8/layout/list1"/>
    <dgm:cxn modelId="{FD5C99CE-E185-4823-BD0D-FDBB4A89318C}" type="presOf" srcId="{9F4C79CC-28E6-4443-A559-4709C74F08A1}" destId="{85760040-A837-4A8C-8B3C-72AFF679C98C}" srcOrd="0" destOrd="4" presId="urn:microsoft.com/office/officeart/2005/8/layout/list1"/>
    <dgm:cxn modelId="{1AE07AD0-0FC1-41CE-90CD-6D9D2B3EBCD2}" srcId="{71E72CC1-198F-46A9-B362-585A4F5CA661}" destId="{270069AA-297F-4AA8-9F90-E05062F5D649}" srcOrd="0" destOrd="0" parTransId="{AFB8B431-6BDE-40CD-B560-9D7B2EEB28AE}" sibTransId="{C45ADE82-45F6-44B7-ACF3-3688F52E77A0}"/>
    <dgm:cxn modelId="{00C566E7-A88E-4156-86A7-B406B5629D5B}" type="presOf" srcId="{71E72CC1-198F-46A9-B362-585A4F5CA661}" destId="{70540533-BC8F-44C9-869F-816CEAFB6D29}" srcOrd="1" destOrd="0" presId="urn:microsoft.com/office/officeart/2005/8/layout/list1"/>
    <dgm:cxn modelId="{DA725EFA-6225-42EC-AE06-B3599CCF9FBD}" type="presOf" srcId="{A41A91F9-02BA-4E94-949B-56498F4E6B0C}" destId="{85760040-A837-4A8C-8B3C-72AFF679C98C}" srcOrd="0" destOrd="3" presId="urn:microsoft.com/office/officeart/2005/8/layout/list1"/>
    <dgm:cxn modelId="{C2EE2191-D05E-441F-AF36-66687E646BB0}" type="presParOf" srcId="{3309FCEB-485C-444C-824F-0D65F5B01F65}" destId="{6C244C52-2C37-4C59-83FC-9E56B982D763}" srcOrd="0" destOrd="0" presId="urn:microsoft.com/office/officeart/2005/8/layout/list1"/>
    <dgm:cxn modelId="{BD2AC76B-302D-42C8-828C-BFBA20BFB8D0}" type="presParOf" srcId="{6C244C52-2C37-4C59-83FC-9E56B982D763}" destId="{75FD2747-C92F-45F5-902B-27C8BE9FD860}" srcOrd="0" destOrd="0" presId="urn:microsoft.com/office/officeart/2005/8/layout/list1"/>
    <dgm:cxn modelId="{F7D459AE-FA2D-488F-8806-95B598094D1E}" type="presParOf" srcId="{6C244C52-2C37-4C59-83FC-9E56B982D763}" destId="{70540533-BC8F-44C9-869F-816CEAFB6D29}" srcOrd="1" destOrd="0" presId="urn:microsoft.com/office/officeart/2005/8/layout/list1"/>
    <dgm:cxn modelId="{BF3E0001-88CB-46A3-9159-4B511CB1C150}" type="presParOf" srcId="{3309FCEB-485C-444C-824F-0D65F5B01F65}" destId="{A2309DFE-B05E-4F16-8A57-2CFFC1A82570}" srcOrd="1" destOrd="0" presId="urn:microsoft.com/office/officeart/2005/8/layout/list1"/>
    <dgm:cxn modelId="{FC9DE51B-9AC8-4ADF-B299-FEDDE99A6B69}" type="presParOf" srcId="{3309FCEB-485C-444C-824F-0D65F5B01F65}" destId="{85760040-A837-4A8C-8B3C-72AFF679C9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5CFAC6CA-CB45-4D9D-93DB-F2AF1FA1B717}" type="doc">
      <dgm:prSet loTypeId="urn:microsoft.com/office/officeart/2005/8/layout/list1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n-NZ"/>
        </a:p>
      </dgm:t>
    </dgm:pt>
    <dgm:pt modelId="{71E72CC1-198F-46A9-B362-585A4F5CA661}">
      <dgm:prSet phldrT="[Text]" custT="1"/>
      <dgm:spPr/>
      <dgm:t>
        <a:bodyPr/>
        <a:lstStyle/>
        <a:p>
          <a:r>
            <a:rPr lang="en-NZ" sz="2400" b="1" spc="-5" dirty="0">
              <a:solidFill>
                <a:schemeClr val="bg1"/>
              </a:solidFill>
              <a:latin typeface="Segoe UI"/>
              <a:cs typeface="Segoe UI"/>
            </a:rPr>
            <a:t>Thank you! Here are some additional resources to learn more about Microsoft Azure and Azure regions</a:t>
          </a:r>
          <a:endParaRPr lang="en-NZ" sz="2400" dirty="0">
            <a:solidFill>
              <a:schemeClr val="bg1"/>
            </a:solidFill>
          </a:endParaRPr>
        </a:p>
      </dgm:t>
    </dgm:pt>
    <dgm:pt modelId="{9500E9C5-FB2E-4171-8E30-37AC2F56D9C2}" type="parTrans" cxnId="{AABF788B-6BC0-4929-8A48-D10E4FFD92F4}">
      <dgm:prSet/>
      <dgm:spPr/>
      <dgm:t>
        <a:bodyPr/>
        <a:lstStyle/>
        <a:p>
          <a:endParaRPr lang="en-NZ"/>
        </a:p>
      </dgm:t>
    </dgm:pt>
    <dgm:pt modelId="{AA2FDEA5-CF2D-4D04-8894-198D0463A327}" type="sibTrans" cxnId="{AABF788B-6BC0-4929-8A48-D10E4FFD92F4}">
      <dgm:prSet/>
      <dgm:spPr/>
      <dgm:t>
        <a:bodyPr/>
        <a:lstStyle/>
        <a:p>
          <a:endParaRPr lang="en-NZ"/>
        </a:p>
      </dgm:t>
    </dgm:pt>
    <dgm:pt modelId="{270069AA-297F-4AA8-9F90-E05062F5D649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None/>
          </a:pPr>
          <a:endParaRPr kumimoji="0" lang="en-NZ" sz="2800" b="0" i="0" u="none" strike="noStrike" kern="1200" cap="none" spc="0" normalizeH="0" baseline="0" dirty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AFB8B431-6BDE-40CD-B560-9D7B2EEB28AE}" type="parTrans" cxnId="{1AE07AD0-0FC1-41CE-90CD-6D9D2B3EBCD2}">
      <dgm:prSet/>
      <dgm:spPr/>
      <dgm:t>
        <a:bodyPr/>
        <a:lstStyle/>
        <a:p>
          <a:endParaRPr lang="en-NZ"/>
        </a:p>
      </dgm:t>
    </dgm:pt>
    <dgm:pt modelId="{C45ADE82-45F6-44B7-ACF3-3688F52E77A0}" type="sibTrans" cxnId="{1AE07AD0-0FC1-41CE-90CD-6D9D2B3EBCD2}">
      <dgm:prSet/>
      <dgm:spPr/>
      <dgm:t>
        <a:bodyPr/>
        <a:lstStyle/>
        <a:p>
          <a:endParaRPr lang="en-NZ"/>
        </a:p>
      </dgm:t>
    </dgm:pt>
    <dgm:pt modelId="{9978CD08-0CF6-4CDF-9E71-4D8D106381D5}">
      <dgm:prSet custT="1"/>
      <dgm:spPr/>
      <dgm:t>
        <a:bodyPr/>
        <a:lstStyle/>
        <a:p>
          <a:pPr>
            <a:buChar char="•"/>
          </a:pPr>
          <a:endParaRPr kumimoji="0" lang="en-US" sz="2800" b="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E090CACC-C0B3-480A-A42A-C85BD8880099}" type="parTrans" cxnId="{8D6A4FFE-7AB3-4814-BE42-09242197827D}">
      <dgm:prSet/>
      <dgm:spPr/>
      <dgm:t>
        <a:bodyPr/>
        <a:lstStyle/>
        <a:p>
          <a:endParaRPr lang="en-NZ"/>
        </a:p>
      </dgm:t>
    </dgm:pt>
    <dgm:pt modelId="{822A8F74-5B25-411C-9C24-825804054C91}" type="sibTrans" cxnId="{8D6A4FFE-7AB3-4814-BE42-09242197827D}">
      <dgm:prSet/>
      <dgm:spPr/>
      <dgm:t>
        <a:bodyPr/>
        <a:lstStyle/>
        <a:p>
          <a:endParaRPr lang="en-NZ"/>
        </a:p>
      </dgm:t>
    </dgm:pt>
    <dgm:pt modelId="{AA6DF9ED-56FE-41E3-A2AB-FE3DC7612D17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Architecture center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144677C9-FA99-450E-9541-B0A9F32E8D4D}" type="parTrans" cxnId="{5D74B45B-4A18-4997-951E-FB8A231079B9}">
      <dgm:prSet/>
      <dgm:spPr/>
      <dgm:t>
        <a:bodyPr/>
        <a:lstStyle/>
        <a:p>
          <a:endParaRPr lang="en-NZ"/>
        </a:p>
      </dgm:t>
    </dgm:pt>
    <dgm:pt modelId="{5CB5EBBA-E1E0-4500-AA98-F14B8B78D738}" type="sibTrans" cxnId="{5D74B45B-4A18-4997-951E-FB8A231079B9}">
      <dgm:prSet/>
      <dgm:spPr/>
      <dgm:t>
        <a:bodyPr/>
        <a:lstStyle/>
        <a:p>
          <a:endParaRPr lang="en-NZ"/>
        </a:p>
      </dgm:t>
    </dgm:pt>
    <dgm:pt modelId="{F337326E-C62C-4DD4-827D-6BDB40099345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Load-balancing options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E212EC6B-3846-4D46-9DC5-CF50C891F91A}" type="parTrans" cxnId="{C6A54A2F-F5A5-424A-872C-8A350FDE5C6A}">
      <dgm:prSet/>
      <dgm:spPr/>
      <dgm:t>
        <a:bodyPr/>
        <a:lstStyle/>
        <a:p>
          <a:endParaRPr lang="en-NZ"/>
        </a:p>
      </dgm:t>
    </dgm:pt>
    <dgm:pt modelId="{62FE89B8-1AE6-440C-947C-995E0D3A7746}" type="sibTrans" cxnId="{C6A54A2F-F5A5-424A-872C-8A350FDE5C6A}">
      <dgm:prSet/>
      <dgm:spPr/>
      <dgm:t>
        <a:bodyPr/>
        <a:lstStyle/>
        <a:p>
          <a:endParaRPr lang="en-NZ"/>
        </a:p>
      </dgm:t>
    </dgm:pt>
    <dgm:pt modelId="{9CF064B7-3106-4785-8A33-10A1763E3CFA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geographies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3C04489C-3F05-4B36-B6E2-0D5804225C6A}" type="parTrans" cxnId="{D00655D4-8A4E-4E4C-B34B-800F54FD2B50}">
      <dgm:prSet/>
      <dgm:spPr/>
      <dgm:t>
        <a:bodyPr/>
        <a:lstStyle/>
        <a:p>
          <a:endParaRPr lang="en-NZ"/>
        </a:p>
      </dgm:t>
    </dgm:pt>
    <dgm:pt modelId="{9EB1A272-F9B8-4B21-9014-68D2A27B17BA}" type="sibTrans" cxnId="{D00655D4-8A4E-4E4C-B34B-800F54FD2B50}">
      <dgm:prSet/>
      <dgm:spPr/>
      <dgm:t>
        <a:bodyPr/>
        <a:lstStyle/>
        <a:p>
          <a:endParaRPr lang="en-NZ"/>
        </a:p>
      </dgm:t>
    </dgm:pt>
    <dgm:pt modelId="{BD5AE45A-FFEE-4F32-BCA1-CB94F32FB065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Storage redundancy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9DD67C0C-0163-437C-BD2C-42FC18D52995}" type="parTrans" cxnId="{1EEC08D8-A8B8-4941-B4B0-AF036A123AB9}">
      <dgm:prSet/>
      <dgm:spPr/>
      <dgm:t>
        <a:bodyPr/>
        <a:lstStyle/>
        <a:p>
          <a:endParaRPr lang="en-NZ"/>
        </a:p>
      </dgm:t>
    </dgm:pt>
    <dgm:pt modelId="{635F902E-0D32-4273-8520-11C540B7D35C}" type="sibTrans" cxnId="{1EEC08D8-A8B8-4941-B4B0-AF036A123AB9}">
      <dgm:prSet/>
      <dgm:spPr/>
      <dgm:t>
        <a:bodyPr/>
        <a:lstStyle/>
        <a:p>
          <a:endParaRPr lang="en-NZ"/>
        </a:p>
      </dgm:t>
    </dgm:pt>
    <dgm:pt modelId="{F108CA04-EA44-45C6-9561-9CB6CBCA8240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cross-region replication pairings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0356C84E-A447-4DFD-A05E-792ECFEA30DA}" type="parTrans" cxnId="{F870025E-73F3-4D46-86FE-68274255C4ED}">
      <dgm:prSet/>
      <dgm:spPr/>
      <dgm:t>
        <a:bodyPr/>
        <a:lstStyle/>
        <a:p>
          <a:endParaRPr lang="en-NZ"/>
        </a:p>
      </dgm:t>
    </dgm:pt>
    <dgm:pt modelId="{E253D611-C517-420E-91AC-7B8C2F3925FB}" type="sibTrans" cxnId="{F870025E-73F3-4D46-86FE-68274255C4ED}">
      <dgm:prSet/>
      <dgm:spPr/>
      <dgm:t>
        <a:bodyPr/>
        <a:lstStyle/>
        <a:p>
          <a:endParaRPr lang="en-NZ"/>
        </a:p>
      </dgm:t>
    </dgm:pt>
    <dgm:pt modelId="{A59226A7-E5F4-4003-8428-67769000D360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kumimoji="0" lang="en-NZ" sz="28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AWESOME-Azure-Architecture GitHub List</a:t>
          </a:r>
          <a:r>
            <a:rPr kumimoji="0" lang="en-NZ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</a:rPr>
            <a:t> 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B41A9A87-C04E-46F1-97FF-81D5E3B10954}" type="parTrans" cxnId="{5227A358-4E79-4028-A84D-2366A24B9291}">
      <dgm:prSet/>
      <dgm:spPr/>
      <dgm:t>
        <a:bodyPr/>
        <a:lstStyle/>
        <a:p>
          <a:endParaRPr lang="en-NZ"/>
        </a:p>
      </dgm:t>
    </dgm:pt>
    <dgm:pt modelId="{4A62E834-7A71-4A7E-A3A1-D70914E85694}" type="sibTrans" cxnId="{5227A358-4E79-4028-A84D-2366A24B9291}">
      <dgm:prSet/>
      <dgm:spPr/>
      <dgm:t>
        <a:bodyPr/>
        <a:lstStyle/>
        <a:p>
          <a:endParaRPr lang="en-NZ"/>
        </a:p>
      </dgm:t>
    </dgm:pt>
    <dgm:pt modelId="{4C9A1D8B-0A9A-4116-BC9F-B3504C0CB7E5}">
      <dgm:prSet custT="1"/>
      <dgm:spPr/>
      <dgm:t>
        <a:bodyPr/>
        <a:lstStyle/>
        <a:p>
          <a:pPr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Support for moving Azure VMs between Azure regions</a:t>
          </a:r>
          <a:endParaRPr kumimoji="0" lang="en-US" sz="2800" b="0" i="0" u="none" strike="noStrike" kern="1200" cap="none" spc="0" normalizeH="0" baseline="0" dirty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gm:t>
    </dgm:pt>
    <dgm:pt modelId="{FC16B4B2-5648-4F68-B612-9955F05A354E}" type="sibTrans" cxnId="{2A8468A3-CD34-4A46-955F-391CF13D0BB2}">
      <dgm:prSet/>
      <dgm:spPr/>
      <dgm:t>
        <a:bodyPr/>
        <a:lstStyle/>
        <a:p>
          <a:endParaRPr lang="en-NZ"/>
        </a:p>
      </dgm:t>
    </dgm:pt>
    <dgm:pt modelId="{D847808B-F6D3-4A32-88E7-083AA3AD95D2}" type="parTrans" cxnId="{2A8468A3-CD34-4A46-955F-391CF13D0BB2}">
      <dgm:prSet/>
      <dgm:spPr/>
      <dgm:t>
        <a:bodyPr/>
        <a:lstStyle/>
        <a:p>
          <a:endParaRPr lang="en-NZ"/>
        </a:p>
      </dgm:t>
    </dgm:pt>
    <dgm:pt modelId="{3309FCEB-485C-444C-824F-0D65F5B01F65}" type="pres">
      <dgm:prSet presAssocID="{5CFAC6CA-CB45-4D9D-93DB-F2AF1FA1B717}" presName="linear" presStyleCnt="0">
        <dgm:presLayoutVars>
          <dgm:dir/>
          <dgm:animLvl val="lvl"/>
          <dgm:resizeHandles val="exact"/>
        </dgm:presLayoutVars>
      </dgm:prSet>
      <dgm:spPr/>
    </dgm:pt>
    <dgm:pt modelId="{6C244C52-2C37-4C59-83FC-9E56B982D763}" type="pres">
      <dgm:prSet presAssocID="{71E72CC1-198F-46A9-B362-585A4F5CA661}" presName="parentLin" presStyleCnt="0"/>
      <dgm:spPr/>
    </dgm:pt>
    <dgm:pt modelId="{75FD2747-C92F-45F5-902B-27C8BE9FD860}" type="pres">
      <dgm:prSet presAssocID="{71E72CC1-198F-46A9-B362-585A4F5CA661}" presName="parentLeftMargin" presStyleLbl="node1" presStyleIdx="0" presStyleCnt="1"/>
      <dgm:spPr/>
    </dgm:pt>
    <dgm:pt modelId="{70540533-BC8F-44C9-869F-816CEAFB6D29}" type="pres">
      <dgm:prSet presAssocID="{71E72CC1-198F-46A9-B362-585A4F5CA661}" presName="parentText" presStyleLbl="node1" presStyleIdx="0" presStyleCnt="1" custScaleX="110841" custScaleY="244857">
        <dgm:presLayoutVars>
          <dgm:chMax val="0"/>
          <dgm:bulletEnabled val="1"/>
        </dgm:presLayoutVars>
      </dgm:prSet>
      <dgm:spPr/>
    </dgm:pt>
    <dgm:pt modelId="{A2309DFE-B05E-4F16-8A57-2CFFC1A82570}" type="pres">
      <dgm:prSet presAssocID="{71E72CC1-198F-46A9-B362-585A4F5CA661}" presName="negativeSpace" presStyleCnt="0"/>
      <dgm:spPr/>
    </dgm:pt>
    <dgm:pt modelId="{85760040-A837-4A8C-8B3C-72AFF679C98C}" type="pres">
      <dgm:prSet presAssocID="{71E72CC1-198F-46A9-B362-585A4F5CA661}" presName="childText" presStyleLbl="conFgAcc1" presStyleIdx="0" presStyleCnt="1">
        <dgm:presLayoutVars>
          <dgm:bulletEnabled val="1"/>
        </dgm:presLayoutVars>
      </dgm:prSet>
      <dgm:spPr/>
    </dgm:pt>
  </dgm:ptLst>
  <dgm:cxnLst>
    <dgm:cxn modelId="{88ECF500-EBD4-43A3-8BC5-E5B46C1F2592}" type="presOf" srcId="{AA6DF9ED-56FE-41E3-A2AB-FE3DC7612D17}" destId="{85760040-A837-4A8C-8B3C-72AFF679C98C}" srcOrd="0" destOrd="2" presId="urn:microsoft.com/office/officeart/2005/8/layout/list1"/>
    <dgm:cxn modelId="{840BFD12-94DF-4FC9-98BE-C91C878FAFA8}" type="presOf" srcId="{A59226A7-E5F4-4003-8428-67769000D360}" destId="{85760040-A837-4A8C-8B3C-72AFF679C98C}" srcOrd="0" destOrd="7" presId="urn:microsoft.com/office/officeart/2005/8/layout/list1"/>
    <dgm:cxn modelId="{083D5726-9E6F-460C-A8F0-58E5E6D83EE8}" type="presOf" srcId="{270069AA-297F-4AA8-9F90-E05062F5D649}" destId="{85760040-A837-4A8C-8B3C-72AFF679C98C}" srcOrd="0" destOrd="0" presId="urn:microsoft.com/office/officeart/2005/8/layout/list1"/>
    <dgm:cxn modelId="{C6A54A2F-F5A5-424A-872C-8A350FDE5C6A}" srcId="{71E72CC1-198F-46A9-B362-585A4F5CA661}" destId="{F337326E-C62C-4DD4-827D-6BDB40099345}" srcOrd="3" destOrd="0" parTransId="{E212EC6B-3846-4D46-9DC5-CF50C891F91A}" sibTransId="{62FE89B8-1AE6-440C-947C-995E0D3A7746}"/>
    <dgm:cxn modelId="{5D74B45B-4A18-4997-951E-FB8A231079B9}" srcId="{71E72CC1-198F-46A9-B362-585A4F5CA661}" destId="{AA6DF9ED-56FE-41E3-A2AB-FE3DC7612D17}" srcOrd="2" destOrd="0" parTransId="{144677C9-FA99-450E-9541-B0A9F32E8D4D}" sibTransId="{5CB5EBBA-E1E0-4500-AA98-F14B8B78D738}"/>
    <dgm:cxn modelId="{F870025E-73F3-4D46-86FE-68274255C4ED}" srcId="{71E72CC1-198F-46A9-B362-585A4F5CA661}" destId="{F108CA04-EA44-45C6-9561-9CB6CBCA8240}" srcOrd="6" destOrd="0" parTransId="{0356C84E-A447-4DFD-A05E-792ECFEA30DA}" sibTransId="{E253D611-C517-420E-91AC-7B8C2F3925FB}"/>
    <dgm:cxn modelId="{00B1145F-4DE8-4FC5-8694-498B2EB840E0}" type="presOf" srcId="{F108CA04-EA44-45C6-9561-9CB6CBCA8240}" destId="{85760040-A837-4A8C-8B3C-72AFF679C98C}" srcOrd="0" destOrd="6" presId="urn:microsoft.com/office/officeart/2005/8/layout/list1"/>
    <dgm:cxn modelId="{E3B11761-46E9-44ED-9556-8F92FC1A57FC}" type="presOf" srcId="{71E72CC1-198F-46A9-B362-585A4F5CA661}" destId="{75FD2747-C92F-45F5-902B-27C8BE9FD860}" srcOrd="0" destOrd="0" presId="urn:microsoft.com/office/officeart/2005/8/layout/list1"/>
    <dgm:cxn modelId="{CAE65562-39BF-4CDE-A9DB-832C6EA682A3}" type="presOf" srcId="{BD5AE45A-FFEE-4F32-BCA1-CB94F32FB065}" destId="{85760040-A837-4A8C-8B3C-72AFF679C98C}" srcOrd="0" destOrd="5" presId="urn:microsoft.com/office/officeart/2005/8/layout/list1"/>
    <dgm:cxn modelId="{2CF43B4E-9A06-49CA-AFC1-D685BC387F87}" type="presOf" srcId="{9978CD08-0CF6-4CDF-9E71-4D8D106381D5}" destId="{85760040-A837-4A8C-8B3C-72AFF679C98C}" srcOrd="0" destOrd="8" presId="urn:microsoft.com/office/officeart/2005/8/layout/list1"/>
    <dgm:cxn modelId="{53B65D74-974A-434C-A63A-EDB392A54183}" type="presOf" srcId="{5CFAC6CA-CB45-4D9D-93DB-F2AF1FA1B717}" destId="{3309FCEB-485C-444C-824F-0D65F5B01F65}" srcOrd="0" destOrd="0" presId="urn:microsoft.com/office/officeart/2005/8/layout/list1"/>
    <dgm:cxn modelId="{5227A358-4E79-4028-A84D-2366A24B9291}" srcId="{71E72CC1-198F-46A9-B362-585A4F5CA661}" destId="{A59226A7-E5F4-4003-8428-67769000D360}" srcOrd="7" destOrd="0" parTransId="{B41A9A87-C04E-46F1-97FF-81D5E3B10954}" sibTransId="{4A62E834-7A71-4A7E-A3A1-D70914E85694}"/>
    <dgm:cxn modelId="{AABF788B-6BC0-4929-8A48-D10E4FFD92F4}" srcId="{5CFAC6CA-CB45-4D9D-93DB-F2AF1FA1B717}" destId="{71E72CC1-198F-46A9-B362-585A4F5CA661}" srcOrd="0" destOrd="0" parTransId="{9500E9C5-FB2E-4171-8E30-37AC2F56D9C2}" sibTransId="{AA2FDEA5-CF2D-4D04-8894-198D0463A327}"/>
    <dgm:cxn modelId="{FF81D6A0-99E1-42FF-938D-B11233009D81}" type="presOf" srcId="{9CF064B7-3106-4785-8A33-10A1763E3CFA}" destId="{85760040-A837-4A8C-8B3C-72AFF679C98C}" srcOrd="0" destOrd="4" presId="urn:microsoft.com/office/officeart/2005/8/layout/list1"/>
    <dgm:cxn modelId="{2A8468A3-CD34-4A46-955F-391CF13D0BB2}" srcId="{71E72CC1-198F-46A9-B362-585A4F5CA661}" destId="{4C9A1D8B-0A9A-4116-BC9F-B3504C0CB7E5}" srcOrd="1" destOrd="0" parTransId="{D847808B-F6D3-4A32-88E7-083AA3AD95D2}" sibTransId="{FC16B4B2-5648-4F68-B612-9955F05A354E}"/>
    <dgm:cxn modelId="{8C46DBCF-D39D-4BB7-B1DC-F985C0A2D713}" type="presOf" srcId="{4C9A1D8B-0A9A-4116-BC9F-B3504C0CB7E5}" destId="{85760040-A837-4A8C-8B3C-72AFF679C98C}" srcOrd="0" destOrd="1" presId="urn:microsoft.com/office/officeart/2005/8/layout/list1"/>
    <dgm:cxn modelId="{1AE07AD0-0FC1-41CE-90CD-6D9D2B3EBCD2}" srcId="{71E72CC1-198F-46A9-B362-585A4F5CA661}" destId="{270069AA-297F-4AA8-9F90-E05062F5D649}" srcOrd="0" destOrd="0" parTransId="{AFB8B431-6BDE-40CD-B560-9D7B2EEB28AE}" sibTransId="{C45ADE82-45F6-44B7-ACF3-3688F52E77A0}"/>
    <dgm:cxn modelId="{D00655D4-8A4E-4E4C-B34B-800F54FD2B50}" srcId="{71E72CC1-198F-46A9-B362-585A4F5CA661}" destId="{9CF064B7-3106-4785-8A33-10A1763E3CFA}" srcOrd="4" destOrd="0" parTransId="{3C04489C-3F05-4B36-B6E2-0D5804225C6A}" sibTransId="{9EB1A272-F9B8-4B21-9014-68D2A27B17BA}"/>
    <dgm:cxn modelId="{1EEC08D8-A8B8-4941-B4B0-AF036A123AB9}" srcId="{71E72CC1-198F-46A9-B362-585A4F5CA661}" destId="{BD5AE45A-FFEE-4F32-BCA1-CB94F32FB065}" srcOrd="5" destOrd="0" parTransId="{9DD67C0C-0163-437C-BD2C-42FC18D52995}" sibTransId="{635F902E-0D32-4273-8520-11C540B7D35C}"/>
    <dgm:cxn modelId="{E7D933DB-9124-4D38-AF0C-A171E074C882}" type="presOf" srcId="{F337326E-C62C-4DD4-827D-6BDB40099345}" destId="{85760040-A837-4A8C-8B3C-72AFF679C98C}" srcOrd="0" destOrd="3" presId="urn:microsoft.com/office/officeart/2005/8/layout/list1"/>
    <dgm:cxn modelId="{00C566E7-A88E-4156-86A7-B406B5629D5B}" type="presOf" srcId="{71E72CC1-198F-46A9-B362-585A4F5CA661}" destId="{70540533-BC8F-44C9-869F-816CEAFB6D29}" srcOrd="1" destOrd="0" presId="urn:microsoft.com/office/officeart/2005/8/layout/list1"/>
    <dgm:cxn modelId="{8D6A4FFE-7AB3-4814-BE42-09242197827D}" srcId="{71E72CC1-198F-46A9-B362-585A4F5CA661}" destId="{9978CD08-0CF6-4CDF-9E71-4D8D106381D5}" srcOrd="8" destOrd="0" parTransId="{E090CACC-C0B3-480A-A42A-C85BD8880099}" sibTransId="{822A8F74-5B25-411C-9C24-825804054C91}"/>
    <dgm:cxn modelId="{C2EE2191-D05E-441F-AF36-66687E646BB0}" type="presParOf" srcId="{3309FCEB-485C-444C-824F-0D65F5B01F65}" destId="{6C244C52-2C37-4C59-83FC-9E56B982D763}" srcOrd="0" destOrd="0" presId="urn:microsoft.com/office/officeart/2005/8/layout/list1"/>
    <dgm:cxn modelId="{BD2AC76B-302D-42C8-828C-BFBA20BFB8D0}" type="presParOf" srcId="{6C244C52-2C37-4C59-83FC-9E56B982D763}" destId="{75FD2747-C92F-45F5-902B-27C8BE9FD860}" srcOrd="0" destOrd="0" presId="urn:microsoft.com/office/officeart/2005/8/layout/list1"/>
    <dgm:cxn modelId="{F7D459AE-FA2D-488F-8806-95B598094D1E}" type="presParOf" srcId="{6C244C52-2C37-4C59-83FC-9E56B982D763}" destId="{70540533-BC8F-44C9-869F-816CEAFB6D29}" srcOrd="1" destOrd="0" presId="urn:microsoft.com/office/officeart/2005/8/layout/list1"/>
    <dgm:cxn modelId="{BF3E0001-88CB-46A3-9159-4B511CB1C150}" type="presParOf" srcId="{3309FCEB-485C-444C-824F-0D65F5B01F65}" destId="{A2309DFE-B05E-4F16-8A57-2CFFC1A82570}" srcOrd="1" destOrd="0" presId="urn:microsoft.com/office/officeart/2005/8/layout/list1"/>
    <dgm:cxn modelId="{FC9DE51B-9AC8-4ADF-B299-FEDDE99A6B69}" type="presParOf" srcId="{3309FCEB-485C-444C-824F-0D65F5B01F65}" destId="{85760040-A837-4A8C-8B3C-72AFF679C98C}" srcOrd="2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40AE7-A610-4686-9C65-356FC28E5C9F}">
      <dsp:nvSpPr>
        <dsp:cNvPr id="0" name=""/>
        <dsp:cNvSpPr/>
      </dsp:nvSpPr>
      <dsp:spPr>
        <a:xfrm>
          <a:off x="5616" y="196827"/>
          <a:ext cx="5475912" cy="9254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spc="-5">
              <a:solidFill>
                <a:srgbClr val="FFFFFF"/>
              </a:solidFill>
              <a:latin typeface="Segoe UI"/>
              <a:cs typeface="Segoe UI"/>
            </a:rPr>
            <a:t>Zonal</a:t>
          </a:r>
          <a:r>
            <a:rPr lang="en-NZ" sz="2400" b="1" kern="1200" spc="-35">
              <a:solidFill>
                <a:srgbClr val="FFFFFF"/>
              </a:solidFill>
              <a:latin typeface="Segoe UI"/>
              <a:cs typeface="Segoe UI"/>
            </a:rPr>
            <a:t> </a:t>
          </a:r>
          <a:r>
            <a:rPr lang="en-NZ" sz="2400" b="1" kern="1200" spc="5">
              <a:solidFill>
                <a:srgbClr val="FFFFFF"/>
              </a:solidFill>
              <a:latin typeface="Segoe UI"/>
              <a:cs typeface="Segoe UI"/>
            </a:rPr>
            <a:t>services</a:t>
          </a:r>
          <a:endParaRPr lang="en-NZ" sz="2400" kern="1200"/>
        </a:p>
      </dsp:txBody>
      <dsp:txXfrm>
        <a:off x="5616" y="196827"/>
        <a:ext cx="5475912" cy="925444"/>
      </dsp:txXfrm>
    </dsp:sp>
    <dsp:sp modelId="{9909CA8C-C66D-42A1-8FD2-5EC585862D0F}">
      <dsp:nvSpPr>
        <dsp:cNvPr id="0" name=""/>
        <dsp:cNvSpPr/>
      </dsp:nvSpPr>
      <dsp:spPr>
        <a:xfrm>
          <a:off x="5616" y="1122272"/>
          <a:ext cx="5475912" cy="461983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70688" bIns="192024" numCol="1" spcCol="1270" anchor="t" anchorCtr="0">
          <a:noAutofit/>
        </a:bodyPr>
        <a:lstStyle/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spc="-5">
              <a:latin typeface="Segoe UI"/>
              <a:cs typeface="Segoe UI"/>
            </a:rPr>
            <a:t>deployed</a:t>
          </a:r>
          <a:r>
            <a:rPr lang="en-US" sz="2400" kern="1200">
              <a:latin typeface="Segoe UI"/>
              <a:cs typeface="Segoe UI"/>
            </a:rPr>
            <a:t> </a:t>
          </a:r>
          <a:r>
            <a:rPr lang="en-US" sz="2400" kern="1200" spc="-10">
              <a:latin typeface="Segoe UI"/>
              <a:cs typeface="Segoe UI"/>
            </a:rPr>
            <a:t>to</a:t>
          </a:r>
          <a:r>
            <a:rPr lang="en-US" sz="2400" kern="1200" spc="5">
              <a:latin typeface="Segoe UI"/>
              <a:cs typeface="Segoe UI"/>
            </a:rPr>
            <a:t> </a:t>
          </a:r>
          <a:r>
            <a:rPr lang="en-US" sz="2400" kern="1200">
              <a:latin typeface="Segoe UI"/>
              <a:cs typeface="Segoe UI"/>
            </a:rPr>
            <a:t>a</a:t>
          </a:r>
          <a:r>
            <a:rPr lang="en-US" sz="2400" kern="1200" spc="5">
              <a:latin typeface="Segoe UI"/>
              <a:cs typeface="Segoe UI"/>
            </a:rPr>
            <a:t> </a:t>
          </a:r>
          <a:r>
            <a:rPr lang="en-US" sz="2400" kern="1200" spc="-5">
              <a:latin typeface="Segoe UI"/>
              <a:cs typeface="Segoe UI"/>
            </a:rPr>
            <a:t>specific,</a:t>
          </a:r>
          <a:r>
            <a:rPr lang="en-US" sz="2400" kern="1200">
              <a:latin typeface="Segoe UI"/>
              <a:cs typeface="Segoe UI"/>
            </a:rPr>
            <a:t> </a:t>
          </a:r>
          <a:r>
            <a:rPr lang="en-US" sz="2400" kern="1200" spc="-10">
              <a:latin typeface="Segoe UI"/>
              <a:cs typeface="Segoe UI"/>
            </a:rPr>
            <a:t>self-selected</a:t>
          </a:r>
          <a:r>
            <a:rPr lang="en-US" sz="2400" kern="1200" spc="5">
              <a:latin typeface="Segoe UI"/>
              <a:cs typeface="Segoe UI"/>
            </a:rPr>
            <a:t> </a:t>
          </a:r>
          <a:r>
            <a:rPr lang="en-US" sz="2400" kern="1200" spc="20">
              <a:latin typeface="Segoe UI"/>
              <a:cs typeface="Segoe UI"/>
            </a:rPr>
            <a:t>AZ</a:t>
          </a:r>
          <a:r>
            <a:rPr lang="en-US" sz="2400" kern="1200">
              <a:latin typeface="Segoe UI"/>
              <a:cs typeface="Segoe UI"/>
            </a:rPr>
            <a:t> </a:t>
          </a:r>
          <a:r>
            <a:rPr lang="en-US" sz="2400" kern="1200" spc="-10">
              <a:latin typeface="Segoe UI"/>
              <a:cs typeface="Segoe UI"/>
            </a:rPr>
            <a:t>to</a:t>
          </a:r>
          <a:r>
            <a:rPr lang="en-US" sz="2400" kern="1200" spc="5">
              <a:latin typeface="Segoe UI"/>
              <a:cs typeface="Segoe UI"/>
            </a:rPr>
            <a:t> </a:t>
          </a:r>
          <a:r>
            <a:rPr lang="en-US" sz="2400" kern="1200" spc="-5">
              <a:latin typeface="Segoe UI"/>
              <a:cs typeface="Segoe UI"/>
            </a:rPr>
            <a:t>achieve</a:t>
          </a:r>
          <a:r>
            <a:rPr lang="en-US" sz="2400" kern="1200" spc="5">
              <a:latin typeface="Segoe UI"/>
              <a:cs typeface="Segoe UI"/>
            </a:rPr>
            <a:t> </a:t>
          </a:r>
          <a:r>
            <a:rPr lang="en-US" sz="2400" kern="1200" spc="-5">
              <a:latin typeface="Segoe UI"/>
              <a:cs typeface="Segoe UI"/>
            </a:rPr>
            <a:t>latency</a:t>
          </a:r>
          <a:r>
            <a:rPr lang="en-US" sz="2400" kern="1200" spc="5">
              <a:latin typeface="Segoe UI"/>
              <a:cs typeface="Segoe UI"/>
            </a:rPr>
            <a:t> </a:t>
          </a:r>
          <a:r>
            <a:rPr lang="en-US" sz="2400" kern="1200">
              <a:latin typeface="Segoe UI"/>
              <a:cs typeface="Segoe UI"/>
            </a:rPr>
            <a:t>or performance</a:t>
          </a:r>
          <a:r>
            <a:rPr lang="en-US" sz="2400" kern="1200" spc="5">
              <a:latin typeface="Segoe UI"/>
              <a:cs typeface="Segoe UI"/>
            </a:rPr>
            <a:t> </a:t>
          </a:r>
          <a:r>
            <a:rPr lang="en-US" sz="2400" kern="1200" spc="-5">
              <a:latin typeface="Segoe UI"/>
              <a:cs typeface="Segoe UI"/>
            </a:rPr>
            <a:t>requirements </a:t>
          </a:r>
          <a:r>
            <a:rPr lang="en-US" sz="2400" i="1" kern="1200" spc="-5">
              <a:latin typeface="Segoe UI"/>
              <a:cs typeface="Segoe UI"/>
            </a:rPr>
            <a:t>(i.e., Azure Storage as LRS (Locally Redundant) or Basic Azure Load Balancer)</a:t>
          </a:r>
          <a:endParaRPr lang="en-NZ" sz="2400" i="1" kern="1200"/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spc="-10">
              <a:latin typeface="Segoe UI"/>
              <a:cs typeface="Segoe UI"/>
            </a:rPr>
            <a:t>3 copies within the same availability zone </a:t>
          </a:r>
          <a:r>
            <a:rPr lang="en-US" sz="2400" i="1" kern="1200" spc="-10">
              <a:latin typeface="Segoe UI"/>
              <a:cs typeface="Segoe UI"/>
            </a:rPr>
            <a:t>(i.e., Azure storage account data copied 3 times in the same zone)</a:t>
          </a:r>
          <a:endParaRPr lang="en-US" sz="2400" i="1" kern="1200">
            <a:latin typeface="Segoe UI"/>
            <a:cs typeface="Segoe UI"/>
          </a:endParaRPr>
        </a:p>
        <a:p>
          <a:pPr marL="228600" lvl="1" indent="-228600" algn="l" defTabSz="10668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400" kern="1200" spc="-5">
              <a:latin typeface="Segoe UI"/>
              <a:cs typeface="Segoe UI"/>
            </a:rPr>
            <a:t>resources</a:t>
          </a:r>
          <a:r>
            <a:rPr lang="en-US" sz="2400" kern="1200" spc="-15">
              <a:latin typeface="Segoe UI"/>
              <a:cs typeface="Segoe UI"/>
            </a:rPr>
            <a:t> </a:t>
          </a:r>
          <a:r>
            <a:rPr lang="en-US" sz="2400" kern="1200">
              <a:latin typeface="Segoe UI"/>
              <a:cs typeface="Segoe UI"/>
            </a:rPr>
            <a:t>can</a:t>
          </a:r>
          <a:r>
            <a:rPr lang="en-US" sz="2400" kern="1200" spc="-10">
              <a:latin typeface="Segoe UI"/>
              <a:cs typeface="Segoe UI"/>
            </a:rPr>
            <a:t> </a:t>
          </a:r>
          <a:r>
            <a:rPr lang="en-US" sz="2400" kern="1200">
              <a:latin typeface="Segoe UI"/>
              <a:cs typeface="Segoe UI"/>
            </a:rPr>
            <a:t>be</a:t>
          </a:r>
          <a:r>
            <a:rPr lang="en-US" sz="2400" kern="1200" spc="-10">
              <a:latin typeface="Segoe UI"/>
              <a:cs typeface="Segoe UI"/>
            </a:rPr>
            <a:t> </a:t>
          </a:r>
          <a:r>
            <a:rPr lang="en-US" sz="2400" kern="1200">
              <a:latin typeface="Segoe UI"/>
              <a:cs typeface="Segoe UI"/>
            </a:rPr>
            <a:t>pinned</a:t>
          </a:r>
          <a:r>
            <a:rPr lang="en-US" sz="2400" kern="1200" spc="-10">
              <a:latin typeface="Segoe UI"/>
              <a:cs typeface="Segoe UI"/>
            </a:rPr>
            <a:t> to </a:t>
          </a:r>
          <a:r>
            <a:rPr lang="en-US" sz="2400" kern="1200">
              <a:latin typeface="Segoe UI"/>
              <a:cs typeface="Segoe UI"/>
            </a:rPr>
            <a:t>a</a:t>
          </a:r>
          <a:r>
            <a:rPr lang="en-US" sz="2400" kern="1200" spc="-15">
              <a:latin typeface="Segoe UI"/>
              <a:cs typeface="Segoe UI"/>
            </a:rPr>
            <a:t> </a:t>
          </a:r>
          <a:r>
            <a:rPr lang="en-US" sz="2400" kern="1200">
              <a:latin typeface="Segoe UI"/>
              <a:cs typeface="Segoe UI"/>
            </a:rPr>
            <a:t>specific</a:t>
          </a:r>
          <a:r>
            <a:rPr lang="en-US" sz="2400" kern="1200" spc="-10">
              <a:latin typeface="Segoe UI"/>
              <a:cs typeface="Segoe UI"/>
            </a:rPr>
            <a:t> </a:t>
          </a:r>
          <a:r>
            <a:rPr lang="en-US" sz="2400" kern="1200">
              <a:latin typeface="Segoe UI"/>
              <a:cs typeface="Segoe UI"/>
            </a:rPr>
            <a:t>zone</a:t>
          </a:r>
        </a:p>
      </dsp:txBody>
      <dsp:txXfrm>
        <a:off x="5616" y="1122272"/>
        <a:ext cx="5475912" cy="4619835"/>
      </dsp:txXfrm>
    </dsp:sp>
    <dsp:sp modelId="{4EA5D17B-4718-43E2-B62F-9C526D56857C}">
      <dsp:nvSpPr>
        <dsp:cNvPr id="0" name=""/>
        <dsp:cNvSpPr/>
      </dsp:nvSpPr>
      <dsp:spPr>
        <a:xfrm>
          <a:off x="6248156" y="196827"/>
          <a:ext cx="5475912" cy="9254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spc="-5">
              <a:solidFill>
                <a:srgbClr val="FFFFFF"/>
              </a:solidFill>
              <a:latin typeface="Segoe UI"/>
              <a:cs typeface="Segoe UI"/>
            </a:rPr>
            <a:t>Zone-redundant</a:t>
          </a:r>
          <a:r>
            <a:rPr lang="en-NZ" sz="2400" b="1" kern="1200" spc="-15">
              <a:solidFill>
                <a:srgbClr val="FFFFFF"/>
              </a:solidFill>
              <a:latin typeface="Segoe UI"/>
              <a:cs typeface="Segoe UI"/>
            </a:rPr>
            <a:t> </a:t>
          </a:r>
          <a:r>
            <a:rPr lang="en-NZ" sz="2400" b="1" kern="1200" spc="5">
              <a:solidFill>
                <a:srgbClr val="FFFFFF"/>
              </a:solidFill>
              <a:latin typeface="Segoe UI"/>
              <a:cs typeface="Segoe UI"/>
            </a:rPr>
            <a:t>services</a:t>
          </a:r>
          <a:endParaRPr lang="en-NZ" sz="2400" kern="1200"/>
        </a:p>
      </dsp:txBody>
      <dsp:txXfrm>
        <a:off x="6248156" y="196827"/>
        <a:ext cx="5475912" cy="925444"/>
      </dsp:txXfrm>
    </dsp:sp>
    <dsp:sp modelId="{6DC2EF2F-380F-4EEF-994A-88B4FFF803D7}">
      <dsp:nvSpPr>
        <dsp:cNvPr id="0" name=""/>
        <dsp:cNvSpPr/>
      </dsp:nvSpPr>
      <dsp:spPr>
        <a:xfrm>
          <a:off x="6248156" y="1122272"/>
          <a:ext cx="5475912" cy="461983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i="0" kern="1200" spc="-5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resources are replicated or distributed across zones automatically (i.e., Azure Storage as ZRS (Zone Redundant) or Standard Azure Load Balancer)</a:t>
          </a:r>
          <a:endParaRPr lang="en-NZ" sz="2300" i="0" kern="1200" spc="-5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UI"/>
            <a:ea typeface="+mn-ea"/>
            <a:cs typeface="Segoe UI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i="0" kern="1200" spc="-5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3 copies within the same region (i.e., Azure storage account data is copied 3 times, but one copy in each availability zone)</a:t>
          </a:r>
          <a:endParaRPr lang="en-NZ" sz="2300" i="0" kern="1200" spc="-5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UI"/>
            <a:ea typeface="+mn-ea"/>
            <a:cs typeface="Segoe UI"/>
          </a:endParaRPr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i="0" kern="1200" spc="-5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failure in one zone doesn't affect the high availability of the data, so recommended for key Azure services, such as Azure Firewall, </a:t>
          </a:r>
          <a:r>
            <a:rPr lang="en-US" sz="2300" i="0" kern="1200" spc="-5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Expressroute</a:t>
          </a:r>
          <a:r>
            <a:rPr lang="en-US" sz="2300" i="0" kern="1200" spc="-5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.</a:t>
          </a:r>
        </a:p>
      </dsp:txBody>
      <dsp:txXfrm>
        <a:off x="6248156" y="1122272"/>
        <a:ext cx="5475912" cy="4619835"/>
      </dsp:txXfrm>
    </dsp:sp>
    <dsp:sp modelId="{5400EF61-1598-4D9E-94FB-A7E0E9D90F50}">
      <dsp:nvSpPr>
        <dsp:cNvPr id="0" name=""/>
        <dsp:cNvSpPr/>
      </dsp:nvSpPr>
      <dsp:spPr>
        <a:xfrm>
          <a:off x="12490697" y="196827"/>
          <a:ext cx="5475912" cy="92544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0688" tIns="97536" rIns="170688" bIns="97536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spc="-5">
              <a:solidFill>
                <a:srgbClr val="FFFFFF"/>
              </a:solidFill>
              <a:latin typeface="Segoe UI"/>
              <a:cs typeface="Segoe UI"/>
            </a:rPr>
            <a:t>Always-available</a:t>
          </a:r>
          <a:r>
            <a:rPr lang="en-NZ" sz="2400" b="1" kern="1200">
              <a:solidFill>
                <a:srgbClr val="FFFFFF"/>
              </a:solidFill>
              <a:latin typeface="Segoe UI"/>
              <a:cs typeface="Segoe UI"/>
            </a:rPr>
            <a:t> </a:t>
          </a:r>
          <a:r>
            <a:rPr lang="en-NZ" sz="2400" b="1" kern="1200" spc="5">
              <a:solidFill>
                <a:srgbClr val="FFFFFF"/>
              </a:solidFill>
              <a:latin typeface="Segoe UI"/>
              <a:cs typeface="Segoe UI"/>
            </a:rPr>
            <a:t>services</a:t>
          </a:r>
          <a:r>
            <a:rPr lang="en-NZ" sz="2400" b="1" kern="1200">
              <a:solidFill>
                <a:srgbClr val="FFFFFF"/>
              </a:solidFill>
              <a:latin typeface="Segoe UI"/>
              <a:cs typeface="Segoe UI"/>
            </a:rPr>
            <a:t> </a:t>
          </a:r>
          <a:r>
            <a:rPr lang="en-NZ" sz="2400" b="1" kern="1200" spc="-5">
              <a:solidFill>
                <a:srgbClr val="FFFFFF"/>
              </a:solidFill>
              <a:latin typeface="Segoe UI"/>
              <a:cs typeface="Segoe UI"/>
            </a:rPr>
            <a:t>(non-regional/GRS &amp; Global)</a:t>
          </a:r>
          <a:endParaRPr lang="en-NZ" sz="2400" kern="1200"/>
        </a:p>
      </dsp:txBody>
      <dsp:txXfrm>
        <a:off x="12490697" y="196827"/>
        <a:ext cx="5475912" cy="925444"/>
      </dsp:txXfrm>
    </dsp:sp>
    <dsp:sp modelId="{6D234871-4BAE-4FB8-A468-25F0042FFC07}">
      <dsp:nvSpPr>
        <dsp:cNvPr id="0" name=""/>
        <dsp:cNvSpPr/>
      </dsp:nvSpPr>
      <dsp:spPr>
        <a:xfrm>
          <a:off x="12490697" y="1122272"/>
          <a:ext cx="5475912" cy="4619835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2682" tIns="122682" rIns="163576" bIns="184023" numCol="1" spcCol="1270" anchor="t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kern="1200" spc="-5">
              <a:latin typeface="Segoe UI"/>
              <a:cs typeface="Segoe UI"/>
            </a:rPr>
            <a:t>always available</a:t>
          </a:r>
          <a:r>
            <a:rPr lang="en-US" sz="2300" kern="1200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across</a:t>
          </a:r>
          <a:r>
            <a:rPr lang="en-US" sz="2300" kern="1200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all Azure</a:t>
          </a:r>
          <a:r>
            <a:rPr lang="en-US" sz="2300" kern="1200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geographies</a:t>
          </a:r>
          <a:r>
            <a:rPr lang="en-US" sz="2300" kern="1200">
              <a:latin typeface="Segoe UI"/>
              <a:cs typeface="Segoe UI"/>
            </a:rPr>
            <a:t> and</a:t>
          </a:r>
          <a:r>
            <a:rPr lang="en-US" sz="2300" kern="1200" spc="5">
              <a:latin typeface="Segoe UI"/>
              <a:cs typeface="Segoe UI"/>
            </a:rPr>
            <a:t> </a:t>
          </a:r>
          <a:r>
            <a:rPr lang="en-US" sz="2300" kern="1200" spc="-10">
              <a:latin typeface="Segoe UI"/>
              <a:cs typeface="Segoe UI"/>
            </a:rPr>
            <a:t>are</a:t>
          </a:r>
          <a:r>
            <a:rPr lang="en-US" sz="2300" kern="1200" spc="-5">
              <a:latin typeface="Segoe UI"/>
              <a:cs typeface="Segoe UI"/>
            </a:rPr>
            <a:t> resilient</a:t>
          </a:r>
          <a:r>
            <a:rPr lang="en-US" sz="2300" kern="1200" spc="5">
              <a:latin typeface="Segoe UI"/>
              <a:cs typeface="Segoe UI"/>
            </a:rPr>
            <a:t> </a:t>
          </a:r>
          <a:r>
            <a:rPr lang="en-US" sz="2300" kern="1200" spc="-10">
              <a:latin typeface="Segoe UI"/>
              <a:cs typeface="Segoe UI"/>
            </a:rPr>
            <a:t>to</a:t>
          </a:r>
          <a:r>
            <a:rPr lang="en-US" sz="2300" kern="1200" spc="5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zone-wide outages</a:t>
          </a:r>
          <a:r>
            <a:rPr lang="en-US" sz="2300" kern="1200" spc="5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and </a:t>
          </a:r>
          <a:r>
            <a:rPr lang="en-US" sz="2300" kern="1200" spc="-370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region-wide</a:t>
          </a:r>
          <a:r>
            <a:rPr lang="en-US" sz="2300" kern="1200" spc="-10">
              <a:latin typeface="Segoe UI"/>
              <a:cs typeface="Segoe UI"/>
            </a:rPr>
            <a:t> </a:t>
          </a:r>
          <a:r>
            <a:rPr lang="en-US" sz="2300" kern="1200" spc="-5">
              <a:latin typeface="Segoe UI"/>
              <a:cs typeface="Segoe UI"/>
            </a:rPr>
            <a:t>outages </a:t>
          </a:r>
          <a:r>
            <a:rPr lang="en-US" sz="2300" i="1" kern="1200" spc="-5">
              <a:latin typeface="Segoe UI"/>
              <a:cs typeface="Segoe UI"/>
            </a:rPr>
            <a:t>(i.e., Geo zone redundant such as a Cosmos Database with Secondary region replica </a:t>
          </a:r>
          <a:r>
            <a:rPr lang="en-US" sz="2300" i="0" kern="1200" spc="-5">
              <a:latin typeface="Segoe UI"/>
              <a:cs typeface="Segoe UI"/>
            </a:rPr>
            <a:t>or Global such as Azure Active Directory and Azure DNS</a:t>
          </a:r>
          <a:r>
            <a:rPr lang="en-US" sz="2300" i="1" kern="1200" spc="-5">
              <a:latin typeface="Segoe UI"/>
              <a:cs typeface="Segoe UI"/>
            </a:rPr>
            <a:t>)</a:t>
          </a:r>
          <a:endParaRPr lang="en-NZ" sz="2300" i="1" kern="1200"/>
        </a:p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300" i="0" kern="1200" spc="-5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Segoe UI"/>
              <a:ea typeface="+mn-ea"/>
              <a:cs typeface="Segoe UI"/>
            </a:rPr>
            <a:t>3 copies when the same region (i.e., Geo one-redundant service (GZRS) and + 3 copies in a single availability zone in a secondary region)</a:t>
          </a:r>
          <a:endParaRPr lang="en-NZ" sz="2300" i="0" kern="1200" spc="-5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Segoe UI"/>
            <a:ea typeface="+mn-ea"/>
            <a:cs typeface="Segoe UI"/>
          </a:endParaRPr>
        </a:p>
      </dsp:txBody>
      <dsp:txXfrm>
        <a:off x="12490697" y="1122272"/>
        <a:ext cx="5475912" cy="461983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60040-A837-4A8C-8B3C-72AFF679C98C}">
      <dsp:nvSpPr>
        <dsp:cNvPr id="0" name=""/>
        <dsp:cNvSpPr/>
      </dsp:nvSpPr>
      <dsp:spPr>
        <a:xfrm>
          <a:off x="0" y="993238"/>
          <a:ext cx="17972226" cy="6010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844" tIns="374904" rIns="139484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Tx/>
            <a:buNone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</a:rPr>
            <a:t>To learn more about Azure Resource Mover, visit the Azure Resource Mover page.</a:t>
          </a:r>
          <a:endParaRPr lang="en-NZ" sz="2800" i="1" kern="1200">
            <a:solidFill>
              <a:schemeClr val="tx1"/>
            </a:solidFill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azure.microsoft.com/services/resource-mover</a:t>
          </a:r>
          <a:endParaRPr kumimoji="0" lang="en-US" sz="2800" b="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0" lang="en-US" sz="2800" b="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</a:rPr>
            <a:t>Preview how you can move resources across regions with Azure Resource Mover.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docs.microsoft.com/azure/resource-mover/overview</a:t>
          </a:r>
          <a:endParaRPr kumimoji="0" lang="en-US" sz="2800" b="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0" lang="en-US" sz="2800" b="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</a:rPr>
            <a:t>Azure Resource Mover videos: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Unblogged - Azure Resource Mover (microsoft.com)</a:t>
          </a:r>
          <a:endParaRPr kumimoji="0" lang="en-US" sz="2800" b="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Friday Video</a:t>
          </a:r>
          <a:endParaRPr kumimoji="0" lang="en-US" sz="2800" b="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+mn-cs"/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Resource Mover whiteboarding video</a:t>
          </a:r>
          <a:endParaRPr kumimoji="0" lang="en-US" sz="2800" b="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0" lang="en-US" sz="2800" b="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sp:txBody>
      <dsp:txXfrm>
        <a:off x="0" y="993238"/>
        <a:ext cx="17972226" cy="6010200"/>
      </dsp:txXfrm>
    </dsp:sp>
    <dsp:sp modelId="{70540533-BC8F-44C9-869F-816CEAFB6D29}">
      <dsp:nvSpPr>
        <dsp:cNvPr id="0" name=""/>
        <dsp:cNvSpPr/>
      </dsp:nvSpPr>
      <dsp:spPr>
        <a:xfrm>
          <a:off x="898611" y="59017"/>
          <a:ext cx="12580558" cy="1199901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515" tIns="0" rIns="47551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spc="-5">
              <a:solidFill>
                <a:schemeClr val="bg1"/>
              </a:solidFill>
              <a:latin typeface="Segoe UI"/>
              <a:cs typeface="Segoe UI"/>
            </a:rPr>
            <a:t>Thank you! Here are some additional resources to learn more about Azure Resource Mover</a:t>
          </a:r>
          <a:endParaRPr lang="en-NZ" sz="2400" kern="1200">
            <a:solidFill>
              <a:schemeClr val="bg1"/>
            </a:solidFill>
          </a:endParaRPr>
        </a:p>
      </dsp:txBody>
      <dsp:txXfrm>
        <a:off x="957185" y="117591"/>
        <a:ext cx="12463410" cy="10827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60040-A837-4A8C-8B3C-72AFF679C98C}">
      <dsp:nvSpPr>
        <dsp:cNvPr id="0" name=""/>
        <dsp:cNvSpPr/>
      </dsp:nvSpPr>
      <dsp:spPr>
        <a:xfrm>
          <a:off x="0" y="618667"/>
          <a:ext cx="17972226" cy="5292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844" tIns="833120" rIns="1394844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Taking advantage of new Azure region expansions </a:t>
          </a:r>
          <a:r>
            <a:rPr lang="en-US" sz="3900" i="1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(i.e., NZ North) </a:t>
          </a: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to be closer to customers and reduce latency.</a:t>
          </a:r>
          <a:endParaRPr lang="en-NZ" sz="3900" i="1" kern="120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Increasing availability and resilience by moving to Azure Availability Zones, from regions that don’t support it.</a:t>
          </a:r>
          <a:endParaRPr lang="en-NZ" sz="3900" i="1" kern="120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Meeting data residency and compliance requirements.</a:t>
          </a:r>
          <a:endParaRPr lang="en-NZ" sz="3900" i="1" kern="120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Consolidating workloads for mergers and acquisitions.</a:t>
          </a:r>
          <a:endParaRPr lang="en-NZ" sz="3900" i="1" kern="1200"/>
        </a:p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Symbol" panose="05050102010706020507" pitchFamily="18" charset="2"/>
            <a:buChar char=""/>
          </a:pPr>
          <a:r>
            <a:rPr lang="en-NZ" sz="39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The cost of resources in one region may be cheaper than another.</a:t>
          </a:r>
        </a:p>
      </dsp:txBody>
      <dsp:txXfrm>
        <a:off x="0" y="618667"/>
        <a:ext cx="17972226" cy="5292000"/>
      </dsp:txXfrm>
    </dsp:sp>
    <dsp:sp modelId="{70540533-BC8F-44C9-869F-816CEAFB6D29}">
      <dsp:nvSpPr>
        <dsp:cNvPr id="0" name=""/>
        <dsp:cNvSpPr/>
      </dsp:nvSpPr>
      <dsp:spPr>
        <a:xfrm>
          <a:off x="898611" y="28267"/>
          <a:ext cx="12580558" cy="11808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515" tIns="0" rIns="475515" bIns="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4000" kern="1200"/>
            <a:t>Why?</a:t>
          </a:r>
        </a:p>
      </dsp:txBody>
      <dsp:txXfrm>
        <a:off x="956253" y="85909"/>
        <a:ext cx="12465274" cy="106551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60040-A837-4A8C-8B3C-72AFF679C98C}">
      <dsp:nvSpPr>
        <dsp:cNvPr id="0" name=""/>
        <dsp:cNvSpPr/>
      </dsp:nvSpPr>
      <dsp:spPr>
        <a:xfrm>
          <a:off x="0" y="616012"/>
          <a:ext cx="17972226" cy="52825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844" tIns="812292" rIns="1394844" bIns="277368" numCol="1" spcCol="1270" anchor="t" anchorCtr="0">
          <a:noAutofit/>
        </a:bodyPr>
        <a:lstStyle/>
        <a:p>
          <a:pPr marL="285750" lvl="1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Whatever your reason, moving your applications from Point A to Point B is often no easy task. Here are common reasons why:</a:t>
          </a:r>
          <a:endParaRPr lang="en-NZ" sz="3900" i="1" kern="1200"/>
        </a:p>
        <a:p>
          <a:pPr marL="571500" lvl="2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Moving resources can pose risk of outage.</a:t>
          </a:r>
        </a:p>
        <a:p>
          <a:pPr marL="571500" lvl="2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Workloads are often made up of multiple services, each requiring their own method and tools to move.</a:t>
          </a:r>
        </a:p>
        <a:p>
          <a:pPr marL="571500" lvl="2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Interdependencies are often not understood.</a:t>
          </a:r>
        </a:p>
        <a:p>
          <a:pPr marL="571500" lvl="2" indent="-285750" algn="l" defTabSz="1733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9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Testing and rollback of these complex scenarios can be daunting.</a:t>
          </a:r>
        </a:p>
      </dsp:txBody>
      <dsp:txXfrm>
        <a:off x="0" y="616012"/>
        <a:ext cx="17972226" cy="5282550"/>
      </dsp:txXfrm>
    </dsp:sp>
    <dsp:sp modelId="{70540533-BC8F-44C9-869F-816CEAFB6D29}">
      <dsp:nvSpPr>
        <dsp:cNvPr id="0" name=""/>
        <dsp:cNvSpPr/>
      </dsp:nvSpPr>
      <dsp:spPr>
        <a:xfrm>
          <a:off x="898611" y="40372"/>
          <a:ext cx="12580558" cy="115128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515" tIns="0" rIns="475515" bIns="0" numCol="1" spcCol="1270" anchor="ctr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3900" kern="1200"/>
            <a:t>What are the risks of migrating resources?</a:t>
          </a:r>
        </a:p>
      </dsp:txBody>
      <dsp:txXfrm>
        <a:off x="954812" y="96573"/>
        <a:ext cx="12468156" cy="103887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40AE7-A610-4686-9C65-356FC28E5C9F}">
      <dsp:nvSpPr>
        <dsp:cNvPr id="0" name=""/>
        <dsp:cNvSpPr/>
      </dsp:nvSpPr>
      <dsp:spPr>
        <a:xfrm>
          <a:off x="0" y="0"/>
          <a:ext cx="5475912" cy="187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spc="-5">
              <a:solidFill>
                <a:srgbClr val="FFFFFF"/>
              </a:solidFill>
              <a:latin typeface="Segoe UI"/>
              <a:ea typeface="+mn-ea"/>
              <a:cs typeface="Segoe UI"/>
            </a:rPr>
            <a:t>Move with confidence</a:t>
          </a:r>
          <a:endParaRPr lang="en-NZ" sz="2900" b="1" kern="1200" spc="-5">
            <a:solidFill>
              <a:srgbClr val="FFFFFF"/>
            </a:solidFill>
            <a:latin typeface="Segoe UI"/>
            <a:ea typeface="+mn-ea"/>
            <a:cs typeface="Segoe UI"/>
          </a:endParaRPr>
        </a:p>
      </dsp:txBody>
      <dsp:txXfrm>
        <a:off x="0" y="0"/>
        <a:ext cx="5475912" cy="1872000"/>
      </dsp:txXfrm>
    </dsp:sp>
    <dsp:sp modelId="{9909CA8C-C66D-42A1-8FD2-5EC585862D0F}">
      <dsp:nvSpPr>
        <dsp:cNvPr id="0" name=""/>
        <dsp:cNvSpPr/>
      </dsp:nvSpPr>
      <dsp:spPr>
        <a:xfrm>
          <a:off x="5616" y="1942792"/>
          <a:ext cx="5475912" cy="392534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Orchestrate your move within a highly secure and encrypted Azure environment.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Validate your move before final commitment.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Get peace of mind with source resources left intact until the move is complete.</a:t>
          </a:r>
        </a:p>
      </dsp:txBody>
      <dsp:txXfrm>
        <a:off x="5616" y="1942792"/>
        <a:ext cx="5475912" cy="3925349"/>
      </dsp:txXfrm>
    </dsp:sp>
    <dsp:sp modelId="{4EA5D17B-4718-43E2-B62F-9C526D56857C}">
      <dsp:nvSpPr>
        <dsp:cNvPr id="0" name=""/>
        <dsp:cNvSpPr/>
      </dsp:nvSpPr>
      <dsp:spPr>
        <a:xfrm>
          <a:off x="6248156" y="70792"/>
          <a:ext cx="5475912" cy="187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900" b="1" kern="1200" spc="-5">
              <a:solidFill>
                <a:srgbClr val="FFFFFF"/>
              </a:solidFill>
              <a:latin typeface="Segoe UI"/>
              <a:ea typeface="+mn-ea"/>
              <a:cs typeface="Segoe UI"/>
            </a:rPr>
            <a:t>Plan with ease</a:t>
          </a:r>
        </a:p>
      </dsp:txBody>
      <dsp:txXfrm>
        <a:off x="6248156" y="70792"/>
        <a:ext cx="5475912" cy="1872000"/>
      </dsp:txXfrm>
    </dsp:sp>
    <dsp:sp modelId="{6DC2EF2F-380F-4EEF-994A-88B4FFF803D7}">
      <dsp:nvSpPr>
        <dsp:cNvPr id="0" name=""/>
        <dsp:cNvSpPr/>
      </dsp:nvSpPr>
      <dsp:spPr>
        <a:xfrm>
          <a:off x="6248156" y="1942792"/>
          <a:ext cx="5475912" cy="392534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Streamline your move process by identifying dependencies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Plan and test your move multiple times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Stage your move as part of a scheduled downtime</a:t>
          </a:r>
        </a:p>
      </dsp:txBody>
      <dsp:txXfrm>
        <a:off x="6248156" y="1942792"/>
        <a:ext cx="5475912" cy="3925349"/>
      </dsp:txXfrm>
    </dsp:sp>
    <dsp:sp modelId="{5400EF61-1598-4D9E-94FB-A7E0E9D90F50}">
      <dsp:nvSpPr>
        <dsp:cNvPr id="0" name=""/>
        <dsp:cNvSpPr/>
      </dsp:nvSpPr>
      <dsp:spPr>
        <a:xfrm>
          <a:off x="12490697" y="70792"/>
          <a:ext cx="5475912" cy="187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spc="-5" noProof="0">
              <a:solidFill>
                <a:srgbClr val="FFFFFF"/>
              </a:solidFill>
              <a:latin typeface="Segoe UI"/>
              <a:ea typeface="+mn-ea"/>
              <a:cs typeface="Segoe UI"/>
            </a:rPr>
            <a:t>Orchestrate seamlessly</a:t>
          </a:r>
          <a:endParaRPr lang="en-NZ" sz="2900" b="1" kern="1200" spc="-5">
            <a:solidFill>
              <a:srgbClr val="FFFFFF"/>
            </a:solidFill>
            <a:latin typeface="Segoe UI"/>
            <a:ea typeface="+mn-ea"/>
            <a:cs typeface="Segoe UI"/>
          </a:endParaRPr>
        </a:p>
      </dsp:txBody>
      <dsp:txXfrm>
        <a:off x="12490697" y="70792"/>
        <a:ext cx="5475912" cy="1872000"/>
      </dsp:txXfrm>
    </dsp:sp>
    <dsp:sp modelId="{6D234871-4BAE-4FB8-A468-25F0042FFC07}">
      <dsp:nvSpPr>
        <dsp:cNvPr id="0" name=""/>
        <dsp:cNvSpPr/>
      </dsp:nvSpPr>
      <dsp:spPr>
        <a:xfrm>
          <a:off x="12490697" y="1942792"/>
          <a:ext cx="5475912" cy="3925349"/>
        </a:xfrm>
        <a:prstGeom prst="rect">
          <a:avLst/>
        </a:prstGeom>
        <a:solidFill>
          <a:srgbClr val="2E83C3">
            <a:alpha val="90000"/>
            <a:tint val="40000"/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2E83C3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Move multiple resources through a single pane of glass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Reduce manual touchpoints</a:t>
          </a: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anose="020B0502040204020203" pitchFamily="34" charset="0"/>
              <a:ea typeface="+mn-ea"/>
              <a:cs typeface="Segoe UI" panose="020B0502040204020203" pitchFamily="34" charset="0"/>
            </a:rPr>
            <a:t>Reduce overall time for your move from months to weeks or days (based on amount of data)</a:t>
          </a:r>
        </a:p>
      </dsp:txBody>
      <dsp:txXfrm>
        <a:off x="12490697" y="1942792"/>
        <a:ext cx="5475912" cy="392534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840AE7-A610-4686-9C65-356FC28E5C9F}">
      <dsp:nvSpPr>
        <dsp:cNvPr id="0" name=""/>
        <dsp:cNvSpPr/>
      </dsp:nvSpPr>
      <dsp:spPr>
        <a:xfrm>
          <a:off x="0" y="172297"/>
          <a:ext cx="5475912" cy="187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spc="-5" noProof="0">
              <a:solidFill>
                <a:srgbClr val="FFFFFF"/>
              </a:solidFill>
              <a:latin typeface="Segoe UI"/>
              <a:ea typeface="+mn-ea"/>
              <a:cs typeface="Segoe UI"/>
            </a:rPr>
            <a:t>Unified experience</a:t>
          </a:r>
          <a:endParaRPr lang="en-NZ" sz="2900" b="1" kern="1200" spc="-5">
            <a:solidFill>
              <a:srgbClr val="FFFFFF"/>
            </a:solidFill>
            <a:latin typeface="Segoe UI"/>
            <a:ea typeface="+mn-ea"/>
            <a:cs typeface="Segoe UI"/>
          </a:endParaRPr>
        </a:p>
      </dsp:txBody>
      <dsp:txXfrm>
        <a:off x="0" y="172297"/>
        <a:ext cx="5475912" cy="1872000"/>
      </dsp:txXfrm>
    </dsp:sp>
    <dsp:sp modelId="{9909CA8C-C66D-42A1-8FD2-5EC585862D0F}">
      <dsp:nvSpPr>
        <dsp:cNvPr id="0" name=""/>
        <dsp:cNvSpPr/>
      </dsp:nvSpPr>
      <dsp:spPr>
        <a:xfrm>
          <a:off x="5616" y="2121217"/>
          <a:ext cx="5475912" cy="35684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rPr>
            <a:t>Move different type of resource via the same move experience and steps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schemeClr val="tx1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rPr>
            <a:t>Select multiple resources and perform delete operation simultaneously in a single step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schemeClr val="tx1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endParaRPr kumimoji="0" lang="en-NZ" sz="2800" b="0" i="0" u="none" strike="noStrike" kern="1200" cap="none" spc="0" normalizeH="0" baseline="0">
            <a:ln>
              <a:noFill/>
            </a:ln>
            <a:solidFill>
              <a:schemeClr val="tx1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5616" y="2121217"/>
        <a:ext cx="5475912" cy="3568499"/>
      </dsp:txXfrm>
    </dsp:sp>
    <dsp:sp modelId="{4EA5D17B-4718-43E2-B62F-9C526D56857C}">
      <dsp:nvSpPr>
        <dsp:cNvPr id="0" name=""/>
        <dsp:cNvSpPr/>
      </dsp:nvSpPr>
      <dsp:spPr>
        <a:xfrm>
          <a:off x="6248156" y="249217"/>
          <a:ext cx="5475912" cy="187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spc="-5" noProof="0">
              <a:solidFill>
                <a:srgbClr val="FFFFFF"/>
              </a:solidFill>
              <a:latin typeface="Segoe UI"/>
              <a:ea typeface="+mn-ea"/>
              <a:cs typeface="Segoe UI"/>
            </a:rPr>
            <a:t>Validate dependencies </a:t>
          </a:r>
          <a:endParaRPr lang="en-NZ" sz="2900" b="1" kern="1200" spc="-5">
            <a:solidFill>
              <a:srgbClr val="FFFFFF"/>
            </a:solidFill>
            <a:latin typeface="Segoe UI"/>
            <a:ea typeface="+mn-ea"/>
            <a:cs typeface="Segoe UI"/>
          </a:endParaRPr>
        </a:p>
      </dsp:txBody>
      <dsp:txXfrm>
        <a:off x="6248156" y="249217"/>
        <a:ext cx="5475912" cy="1872000"/>
      </dsp:txXfrm>
    </dsp:sp>
    <dsp:sp modelId="{6DC2EF2F-380F-4EEF-994A-88B4FFF803D7}">
      <dsp:nvSpPr>
        <dsp:cNvPr id="0" name=""/>
        <dsp:cNvSpPr/>
      </dsp:nvSpPr>
      <dsp:spPr>
        <a:xfrm>
          <a:off x="6248156" y="2121217"/>
          <a:ext cx="5475912" cy="3568499"/>
        </a:xfrm>
        <a:prstGeom prst="rect">
          <a:avLst/>
        </a:prstGeom>
        <a:solidFill>
          <a:schemeClr val="accent2">
            <a:alpha val="90000"/>
            <a:tint val="4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52" tIns="149352" rIns="199136" bIns="224028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rPr>
            <a:t>Check whether resources have any dependencies that aren't in the move collection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schemeClr val="tx1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6248156" y="2121217"/>
        <a:ext cx="5475912" cy="3568499"/>
      </dsp:txXfrm>
    </dsp:sp>
    <dsp:sp modelId="{5400EF61-1598-4D9E-94FB-A7E0E9D90F50}">
      <dsp:nvSpPr>
        <dsp:cNvPr id="0" name=""/>
        <dsp:cNvSpPr/>
      </dsp:nvSpPr>
      <dsp:spPr>
        <a:xfrm>
          <a:off x="12490697" y="249217"/>
          <a:ext cx="5475912" cy="18720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06248" tIns="117856" rIns="206248" bIns="117856" numCol="1" spcCol="1270" anchor="ctr" anchorCtr="0">
          <a:noAutofit/>
        </a:bodyPr>
        <a:lstStyle/>
        <a:p>
          <a:pPr marL="0" lvl="0" indent="0" algn="ctr" defTabSz="1289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900" b="1" kern="1200" spc="-5" noProof="0">
              <a:solidFill>
                <a:srgbClr val="FFFFFF"/>
              </a:solidFill>
              <a:latin typeface="Segoe UI"/>
              <a:ea typeface="+mn-ea"/>
              <a:cs typeface="Segoe UI"/>
            </a:rPr>
            <a:t>Edit target config settings</a:t>
          </a:r>
          <a:endParaRPr lang="en-NZ" sz="2900" b="1" kern="1200" spc="-5">
            <a:solidFill>
              <a:srgbClr val="FFFFFF"/>
            </a:solidFill>
            <a:latin typeface="Segoe UI"/>
            <a:ea typeface="+mn-ea"/>
            <a:cs typeface="Segoe UI"/>
          </a:endParaRPr>
        </a:p>
      </dsp:txBody>
      <dsp:txXfrm>
        <a:off x="12490697" y="249217"/>
        <a:ext cx="5475912" cy="1872000"/>
      </dsp:txXfrm>
    </dsp:sp>
    <dsp:sp modelId="{6D234871-4BAE-4FB8-A468-25F0042FFC07}">
      <dsp:nvSpPr>
        <dsp:cNvPr id="0" name=""/>
        <dsp:cNvSpPr/>
      </dsp:nvSpPr>
      <dsp:spPr>
        <a:xfrm>
          <a:off x="12490697" y="2121217"/>
          <a:ext cx="5475912" cy="3568499"/>
        </a:xfrm>
        <a:prstGeom prst="rect">
          <a:avLst/>
        </a:prstGeom>
        <a:solidFill>
          <a:srgbClr val="2E83C3">
            <a:alpha val="90000"/>
            <a:tint val="40000"/>
            <a:hueOff val="0"/>
            <a:satOff val="0"/>
            <a:lumOff val="0"/>
            <a:alphaOff val="0"/>
          </a:srgbClr>
        </a:solidFill>
        <a:ln w="19050" cap="rnd" cmpd="sng" algn="ctr">
          <a:solidFill>
            <a:srgbClr val="2E83C3">
              <a:alpha val="90000"/>
              <a:tint val="40000"/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354" tIns="165354" rIns="220472" bIns="248031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"/>
              <a:ea typeface="+mn-ea"/>
              <a:cs typeface="Segoe UI Semilight" panose="020B0402040204020203" pitchFamily="34" charset="0"/>
            </a:rPr>
            <a:t>Modify resource settings e.g.: Name, SKU, Availability zones etc.</a:t>
          </a:r>
          <a:endParaRPr kumimoji="0" lang="en-NZ" sz="2800" b="0" i="0" u="none" strike="noStrike" kern="1200" cap="none" spc="0" normalizeH="0" baseline="0">
            <a:ln>
              <a:noFill/>
            </a:ln>
            <a:solidFill>
              <a:schemeClr val="tx1"/>
            </a:solidFill>
            <a:effectLst/>
            <a:uLnTx/>
            <a:uFillTx/>
            <a:latin typeface="Segoe UI" panose="020B0502040204020203" pitchFamily="34" charset="0"/>
            <a:ea typeface="+mn-ea"/>
            <a:cs typeface="Segoe UI" panose="020B0502040204020203" pitchFamily="34" charset="0"/>
          </a:endParaRPr>
        </a:p>
      </dsp:txBody>
      <dsp:txXfrm>
        <a:off x="12490697" y="2121217"/>
        <a:ext cx="5475912" cy="356849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60040-A837-4A8C-8B3C-72AFF679C98C}">
      <dsp:nvSpPr>
        <dsp:cNvPr id="0" name=""/>
        <dsp:cNvSpPr/>
      </dsp:nvSpPr>
      <dsp:spPr>
        <a:xfrm>
          <a:off x="0" y="572116"/>
          <a:ext cx="17972226" cy="580533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844" tIns="154294" rIns="1394844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SQL Database </a:t>
          </a:r>
          <a:r>
            <a:rPr lang="en-US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</a:t>
          </a:r>
          <a:r>
            <a:rPr lang="en-NZ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but not Azure SQL Server)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Virtual Network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Virtual Machines and associated disks </a:t>
          </a:r>
          <a:r>
            <a:rPr lang="en-US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(but not unattached/unassociated disks)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SQL elastic pools   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Load balancer </a:t>
          </a:r>
          <a:r>
            <a:rPr lang="en-US" sz="3100" i="1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(both Internal and Public)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Public IP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Resource group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Network security group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Network interface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Availability Sets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Storage Account </a:t>
          </a:r>
          <a:r>
            <a:rPr lang="en-US" sz="3100" i="1" kern="12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(next 6-9 months)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3100" kern="1200">
            <a:effectLst/>
            <a:latin typeface="Calibri" panose="020F050202020403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dsp:txBody>
      <dsp:txXfrm>
        <a:off x="0" y="572116"/>
        <a:ext cx="17972226" cy="5805336"/>
      </dsp:txXfrm>
    </dsp:sp>
    <dsp:sp modelId="{70540533-BC8F-44C9-869F-816CEAFB6D29}">
      <dsp:nvSpPr>
        <dsp:cNvPr id="0" name=""/>
        <dsp:cNvSpPr/>
      </dsp:nvSpPr>
      <dsp:spPr>
        <a:xfrm>
          <a:off x="897733" y="4421"/>
          <a:ext cx="12568272" cy="629945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515" tIns="0" rIns="475515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4400" kern="1200"/>
            <a:t>What?</a:t>
          </a:r>
        </a:p>
      </dsp:txBody>
      <dsp:txXfrm>
        <a:off x="928484" y="35172"/>
        <a:ext cx="12506770" cy="56844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703967D-09E5-4ABF-9AA4-4C88BDDAA098}">
      <dsp:nvSpPr>
        <dsp:cNvPr id="0" name=""/>
        <dsp:cNvSpPr/>
      </dsp:nvSpPr>
      <dsp:spPr>
        <a:xfrm>
          <a:off x="14035" y="0"/>
          <a:ext cx="2235110" cy="60212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Select Resources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Resources you select are added to a move collection.</a:t>
          </a:r>
          <a:endParaRPr lang="en-NZ" sz="2000" kern="1200" dirty="0"/>
        </a:p>
      </dsp:txBody>
      <dsp:txXfrm>
        <a:off x="79499" y="65464"/>
        <a:ext cx="2104182" cy="5890313"/>
      </dsp:txXfrm>
    </dsp:sp>
    <dsp:sp modelId="{2A736A1A-A3BE-4A5E-AF2A-4A48D61C9F0D}">
      <dsp:nvSpPr>
        <dsp:cNvPr id="0" name=""/>
        <dsp:cNvSpPr/>
      </dsp:nvSpPr>
      <dsp:spPr>
        <a:xfrm>
          <a:off x="2472657" y="2733466"/>
          <a:ext cx="473843" cy="5543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500" kern="1200"/>
        </a:p>
      </dsp:txBody>
      <dsp:txXfrm>
        <a:off x="2472657" y="2844327"/>
        <a:ext cx="331690" cy="332585"/>
      </dsp:txXfrm>
    </dsp:sp>
    <dsp:sp modelId="{C385A5F6-F29C-4D04-B966-2C3600BD97D3}">
      <dsp:nvSpPr>
        <dsp:cNvPr id="0" name=""/>
        <dsp:cNvSpPr/>
      </dsp:nvSpPr>
      <dsp:spPr>
        <a:xfrm>
          <a:off x="3143190" y="0"/>
          <a:ext cx="2454665" cy="60212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Validate dependencies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Resource Mover checks whether resources in the move collection have dependencies on other resources. 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Validation repeats until there are no outstanding dependencies.</a:t>
          </a:r>
          <a:endParaRPr lang="en-NZ" sz="2000" b="0" kern="1200" dirty="0"/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000" b="1" kern="1200" dirty="0"/>
        </a:p>
      </dsp:txBody>
      <dsp:txXfrm>
        <a:off x="3215085" y="71895"/>
        <a:ext cx="2310875" cy="5877451"/>
      </dsp:txXfrm>
    </dsp:sp>
    <dsp:sp modelId="{173B3F6C-A78A-40AD-AA14-AFA88FE026B8}">
      <dsp:nvSpPr>
        <dsp:cNvPr id="0" name=""/>
        <dsp:cNvSpPr/>
      </dsp:nvSpPr>
      <dsp:spPr>
        <a:xfrm>
          <a:off x="5821366" y="2733466"/>
          <a:ext cx="473843" cy="5543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500" kern="1200"/>
        </a:p>
      </dsp:txBody>
      <dsp:txXfrm>
        <a:off x="5821366" y="2844327"/>
        <a:ext cx="331690" cy="332585"/>
      </dsp:txXfrm>
    </dsp:sp>
    <dsp:sp modelId="{F93EDCF8-1C3B-4A2E-8260-EBC5ED4F0BA1}">
      <dsp:nvSpPr>
        <dsp:cNvPr id="0" name=""/>
        <dsp:cNvSpPr/>
      </dsp:nvSpPr>
      <dsp:spPr>
        <a:xfrm>
          <a:off x="6491899" y="0"/>
          <a:ext cx="2235110" cy="60212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Prepare to Move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For stateless resources, an Azure Resource Manager (ARM) template is generated. 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For stateful resources, preparation might include replicating the resource to the target region.</a:t>
          </a:r>
          <a:endParaRPr lang="en-NZ" sz="2000" b="0" kern="1200" dirty="0"/>
        </a:p>
      </dsp:txBody>
      <dsp:txXfrm>
        <a:off x="6557363" y="65464"/>
        <a:ext cx="2104182" cy="5890313"/>
      </dsp:txXfrm>
    </dsp:sp>
    <dsp:sp modelId="{1D2E1824-98D5-4C1E-9A29-1037CFCE0B2F}">
      <dsp:nvSpPr>
        <dsp:cNvPr id="0" name=""/>
        <dsp:cNvSpPr/>
      </dsp:nvSpPr>
      <dsp:spPr>
        <a:xfrm>
          <a:off x="8950521" y="2733466"/>
          <a:ext cx="473843" cy="5543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500" kern="1200"/>
        </a:p>
      </dsp:txBody>
      <dsp:txXfrm>
        <a:off x="8950521" y="2844327"/>
        <a:ext cx="331690" cy="332585"/>
      </dsp:txXfrm>
    </dsp:sp>
    <dsp:sp modelId="{5EA255B8-6F60-4ACA-9D7B-369B8E848E23}">
      <dsp:nvSpPr>
        <dsp:cNvPr id="0" name=""/>
        <dsp:cNvSpPr/>
      </dsp:nvSpPr>
      <dsp:spPr>
        <a:xfrm>
          <a:off x="9621054" y="15152"/>
          <a:ext cx="2235110" cy="5990935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Initiate Move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For stateless resources, the ARM template is deployed in the target region. </a:t>
          </a:r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For stateful resources, initiative might create the resource, or enable a copy, in the target region. There </a:t>
          </a:r>
          <a:r>
            <a:rPr lang="en-US" sz="2000" b="1" kern="1200" dirty="0"/>
            <a:t>might</a:t>
          </a:r>
          <a:r>
            <a:rPr lang="en-US" sz="2000" b="0" kern="1200" dirty="0"/>
            <a:t> be some downtime.</a:t>
          </a:r>
          <a:endParaRPr lang="en-NZ" sz="2000" b="0" kern="1200" dirty="0"/>
        </a:p>
        <a:p>
          <a:pPr marL="0"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000" b="0" kern="1200" dirty="0"/>
        </a:p>
      </dsp:txBody>
      <dsp:txXfrm>
        <a:off x="9686518" y="80616"/>
        <a:ext cx="2104182" cy="5860007"/>
      </dsp:txXfrm>
    </dsp:sp>
    <dsp:sp modelId="{EC6556C0-8755-4039-A2F5-B77DF3BB2100}">
      <dsp:nvSpPr>
        <dsp:cNvPr id="0" name=""/>
        <dsp:cNvSpPr/>
      </dsp:nvSpPr>
      <dsp:spPr>
        <a:xfrm>
          <a:off x="12079676" y="2733466"/>
          <a:ext cx="473843" cy="5543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500" kern="1200"/>
        </a:p>
      </dsp:txBody>
      <dsp:txXfrm>
        <a:off x="12079676" y="2844327"/>
        <a:ext cx="331690" cy="332585"/>
      </dsp:txXfrm>
    </dsp:sp>
    <dsp:sp modelId="{66731085-0A2C-4DF4-9434-3D3BF9B777F4}">
      <dsp:nvSpPr>
        <dsp:cNvPr id="0" name=""/>
        <dsp:cNvSpPr/>
      </dsp:nvSpPr>
      <dsp:spPr>
        <a:xfrm>
          <a:off x="12750209" y="1110"/>
          <a:ext cx="2235110" cy="601902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/>
            <a:t>Commit or discard Move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To complete the move, you commit it.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If you don't want to go ahead with the move, you can discard it.</a:t>
          </a:r>
          <a:endParaRPr lang="en-NZ" sz="2000" b="0" kern="1200" dirty="0"/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400" b="0" kern="1200" dirty="0"/>
        </a:p>
      </dsp:txBody>
      <dsp:txXfrm>
        <a:off x="12815673" y="66574"/>
        <a:ext cx="2104182" cy="5888092"/>
      </dsp:txXfrm>
    </dsp:sp>
    <dsp:sp modelId="{084B775B-4021-437C-B8E0-E1691237C92C}">
      <dsp:nvSpPr>
        <dsp:cNvPr id="0" name=""/>
        <dsp:cNvSpPr/>
      </dsp:nvSpPr>
      <dsp:spPr>
        <a:xfrm>
          <a:off x="15208830" y="2733466"/>
          <a:ext cx="473843" cy="554307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NZ" sz="2500" kern="1200"/>
        </a:p>
      </dsp:txBody>
      <dsp:txXfrm>
        <a:off x="15208830" y="2844327"/>
        <a:ext cx="331690" cy="332585"/>
      </dsp:txXfrm>
    </dsp:sp>
    <dsp:sp modelId="{3E7AAA4F-8840-4D75-8B7D-4145CD581306}">
      <dsp:nvSpPr>
        <dsp:cNvPr id="0" name=""/>
        <dsp:cNvSpPr/>
      </dsp:nvSpPr>
      <dsp:spPr>
        <a:xfrm>
          <a:off x="15879363" y="0"/>
          <a:ext cx="2235110" cy="6021241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dirty="0">
              <a:solidFill>
                <a:prstClr val="white"/>
              </a:solidFill>
              <a:latin typeface="Trebuchet MS" panose="020B0603020202020204"/>
              <a:ea typeface="+mn-ea"/>
              <a:cs typeface="+mn-cs"/>
            </a:rPr>
            <a:t>Delete source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kern="1200" dirty="0"/>
            <a:t>After completing the move, you can delete the resources in the source region.</a:t>
          </a:r>
          <a:endParaRPr lang="en-NZ" sz="2000" b="0" kern="1200" dirty="0"/>
        </a:p>
      </dsp:txBody>
      <dsp:txXfrm>
        <a:off x="15944827" y="65464"/>
        <a:ext cx="2104182" cy="5890313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60040-A837-4A8C-8B3C-72AFF679C98C}">
      <dsp:nvSpPr>
        <dsp:cNvPr id="0" name=""/>
        <dsp:cNvSpPr/>
      </dsp:nvSpPr>
      <dsp:spPr>
        <a:xfrm>
          <a:off x="0" y="972477"/>
          <a:ext cx="17972226" cy="6617767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844" tIns="154460" rIns="1394844" bIns="220472" numCol="1" spcCol="1270" anchor="t" anchorCtr="0">
          <a:noAutofit/>
        </a:bodyPr>
        <a:lstStyle/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You can't select individual disks as resources to the moved across regions. However, disks are moved as part of a VM move.</a:t>
          </a:r>
          <a:endParaRPr lang="en-NZ" sz="31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Arial" panose="020B0604020202020204" pitchFamily="34" charset="0"/>
          </a:endParaRP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NZ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You can migrate encrypted Virtual Machines, but needs manual intervention to copy the keys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You can move resources to another subscription AFTER moving resources to the destination region.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You cannot move peered Virtual Networks across subscriptions, you need to remove the peering first, then readd it back in the destination region.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Make sure your quota and required services have been registered and increased for the additional region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Azure Resource Mover can be used to migrate Azure Virtual Desktop session hosts across regions.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DNS records can be key to reducing the complexity and interruption to end users as part of your migration.</a:t>
          </a:r>
        </a:p>
        <a:p>
          <a:pPr marL="285750" lvl="1" indent="-285750" algn="l" defTabSz="1377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1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There are PowerShell cmdlets </a:t>
          </a:r>
          <a:r>
            <a:rPr lang="en-US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(i.e., </a:t>
          </a:r>
          <a:r>
            <a:rPr lang="en-NZ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New-</a:t>
          </a:r>
          <a:r>
            <a:rPr lang="en-NZ" sz="3100" i="1" kern="1200" dirty="0" err="1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AzResourceMoverMoveCollection</a:t>
          </a:r>
          <a:r>
            <a:rPr lang="en-NZ" sz="3100" i="1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rPr>
            <a:t>)</a:t>
          </a:r>
          <a:endParaRPr lang="en-US" sz="3100" i="1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effectLst/>
            <a:latin typeface="Calibri" panose="020F0502020204030204" pitchFamily="34" charset="0"/>
            <a:ea typeface="Calibri" panose="020F0502020204030204" pitchFamily="34" charset="0"/>
            <a:cs typeface="Arial" panose="020B0604020202020204" pitchFamily="34" charset="0"/>
          </a:endParaRPr>
        </a:p>
      </dsp:txBody>
      <dsp:txXfrm>
        <a:off x="0" y="972477"/>
        <a:ext cx="17972226" cy="6617767"/>
      </dsp:txXfrm>
    </dsp:sp>
    <dsp:sp modelId="{70540533-BC8F-44C9-869F-816CEAFB6D29}">
      <dsp:nvSpPr>
        <dsp:cNvPr id="0" name=""/>
        <dsp:cNvSpPr/>
      </dsp:nvSpPr>
      <dsp:spPr>
        <a:xfrm>
          <a:off x="897733" y="3924"/>
          <a:ext cx="12568272" cy="1035297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515" tIns="0" rIns="475515" bIns="0" numCol="1" spcCol="1270" anchor="ctr" anchorCtr="0">
          <a:noAutofit/>
        </a:bodyPr>
        <a:lstStyle/>
        <a:p>
          <a:pPr marL="0" lvl="0" indent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4400" kern="1200"/>
            <a:t>Some items to note?</a:t>
          </a:r>
        </a:p>
      </dsp:txBody>
      <dsp:txXfrm>
        <a:off x="948272" y="54463"/>
        <a:ext cx="12467194" cy="934219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5760040-A837-4A8C-8B3C-72AFF679C98C}">
      <dsp:nvSpPr>
        <dsp:cNvPr id="0" name=""/>
        <dsp:cNvSpPr/>
      </dsp:nvSpPr>
      <dsp:spPr>
        <a:xfrm>
          <a:off x="0" y="960041"/>
          <a:ext cx="17972226" cy="49392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4844" tIns="333248" rIns="1394844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None/>
          </a:pPr>
          <a:endParaRPr kumimoji="0" lang="en-NZ" sz="2800" b="0" i="0" u="none" strike="noStrike" kern="1200" cap="none" spc="0" normalizeH="0" baseline="0" dirty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Support for moving Azure VMs between Azure regions</a:t>
          </a:r>
          <a:endParaRPr kumimoji="0" lang="en-US" sz="2800" b="0" i="0" u="none" strike="noStrike" kern="1200" cap="none" spc="0" normalizeH="0" baseline="0" dirty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Architecture center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Load-balancing options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4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geographies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5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Storage redundancy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kumimoji="0" lang="en-US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Azure cross-region replication pairings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lrTx/>
            <a:buSzTx/>
            <a:buFont typeface="Arial" panose="020B0604020202020204" pitchFamily="34" charset="0"/>
            <a:buChar char="•"/>
          </a:pPr>
          <a:r>
            <a:rPr kumimoji="0" lang="en-NZ" sz="2800" b="0" i="0" u="none" strike="noStrike" kern="1200" cap="none" spc="0" normalizeH="0" baseline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Segoe UI Semibold"/>
              <a:ea typeface="+mn-ea"/>
              <a:cs typeface="+mn-cs"/>
              <a:hlinkClick xmlns:r="http://schemas.openxmlformats.org/officeDocument/2006/relationships"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AWESOME-Azure-Architecture GitHub List</a:t>
          </a:r>
          <a:r>
            <a:rPr kumimoji="0" lang="en-NZ" sz="2800" b="0" i="0" u="none" strike="noStrike" kern="1200" cap="none" spc="0" normalizeH="0" baseline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 Semibold"/>
              <a:ea typeface="+mn-ea"/>
              <a:cs typeface="+mn-cs"/>
            </a:rPr>
            <a:t> </a:t>
          </a:r>
          <a:endParaRPr kumimoji="0" lang="en-US" sz="2800" b="0" i="0" u="none" strike="noStrike" kern="1200" cap="none" spc="0" normalizeH="0" baseline="0">
            <a:ln>
              <a:noFill/>
            </a:ln>
            <a:solidFill>
              <a:prstClr val="black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kumimoji="0" lang="en-US" sz="2800" b="0" i="0" u="none" strike="noStrike" kern="1200" cap="none" spc="0" normalizeH="0" baseline="0" noProof="0">
            <a:ln>
              <a:noFill/>
            </a:ln>
            <a:solidFill>
              <a:schemeClr val="tx1"/>
            </a:solidFill>
            <a:effectLst/>
            <a:uLnTx/>
            <a:uFillTx/>
            <a:latin typeface="Segoe UI Semibold"/>
            <a:ea typeface="+mn-ea"/>
            <a:cs typeface="+mn-cs"/>
          </a:endParaRPr>
        </a:p>
      </dsp:txBody>
      <dsp:txXfrm>
        <a:off x="0" y="960041"/>
        <a:ext cx="17972226" cy="4939200"/>
      </dsp:txXfrm>
    </dsp:sp>
    <dsp:sp modelId="{70540533-BC8F-44C9-869F-816CEAFB6D29}">
      <dsp:nvSpPr>
        <dsp:cNvPr id="0" name=""/>
        <dsp:cNvSpPr/>
      </dsp:nvSpPr>
      <dsp:spPr>
        <a:xfrm>
          <a:off x="898611" y="39693"/>
          <a:ext cx="13944416" cy="1156508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75515" tIns="0" rIns="475515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NZ" sz="2400" b="1" kern="1200" spc="-5" dirty="0">
              <a:solidFill>
                <a:schemeClr val="bg1"/>
              </a:solidFill>
              <a:latin typeface="Segoe UI"/>
              <a:cs typeface="Segoe UI"/>
            </a:rPr>
            <a:t>Thank you! Here are some additional resources to learn more about Microsoft Azure and Azure regions</a:t>
          </a:r>
          <a:endParaRPr lang="en-NZ" sz="2400" kern="1200" dirty="0">
            <a:solidFill>
              <a:schemeClr val="bg1"/>
            </a:solidFill>
          </a:endParaRPr>
        </a:p>
      </dsp:txBody>
      <dsp:txXfrm>
        <a:off x="955067" y="96149"/>
        <a:ext cx="13831504" cy="10435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716F3-797C-49C8-AFCF-A3646D7F3550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273050" y="1143000"/>
            <a:ext cx="74041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40190E-10F4-40E8-A048-6B0A85911BAA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889008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1pPr>
    <a:lvl2pPr marL="742874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2pPr>
    <a:lvl3pPr marL="1485744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3pPr>
    <a:lvl4pPr marL="2228617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4pPr>
    <a:lvl5pPr marL="2971490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5pPr>
    <a:lvl6pPr marL="3714364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6pPr>
    <a:lvl7pPr marL="4457237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7pPr>
    <a:lvl8pPr marL="5200110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8pPr>
    <a:lvl9pPr marL="5942983" algn="l" defTabSz="1485744" rtl="0" eaLnBrk="1" latinLnBrk="0" hangingPunct="1">
      <a:defRPr sz="195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143000"/>
            <a:ext cx="7404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7AC5B8-CDE5-449C-B303-2B6C5A73361B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725431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431118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67851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307868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83731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3855463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518958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501035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0386143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712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884633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143000"/>
            <a:ext cx="7404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7AC5B8-CDE5-449C-B303-2B6C5A73361B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1619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5043943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22528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639692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6277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26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7235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27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78962023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1485744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5399867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367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91EC0EF-A06D-430D-8A98-B78B46D959DE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60287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C5B8-CDE5-449C-B303-2B6C5A73361B}" type="slidenum">
              <a:rPr lang="en-NZ" smtClean="0"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510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143000"/>
            <a:ext cx="7404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7AC5B8-CDE5-449C-B303-2B6C5A73361B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56589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273050" y="1143000"/>
            <a:ext cx="74041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07AC5B8-CDE5-449C-B303-2B6C5A73361B}" type="slidenum">
              <a:rPr kumimoji="0" lang="en-NZ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NZ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042008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7AC5B8-CDE5-449C-B303-2B6C5A73361B}" type="slidenum">
              <a:rPr lang="en-NZ" smtClean="0"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128233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2183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0814079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333565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B40190E-10F4-40E8-A048-6B0A85911BAA}" type="slidenum">
              <a:rPr lang="en-NZ" smtClean="0"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2616783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11110"/>
            <a:ext cx="21599525" cy="9010649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69942" y="3155395"/>
            <a:ext cx="13760017" cy="2160390"/>
          </a:xfrm>
        </p:spPr>
        <p:txBody>
          <a:bodyPr anchor="b">
            <a:noAutofit/>
          </a:bodyPr>
          <a:lstStyle>
            <a:lvl1pPr algn="r">
              <a:defRPr sz="7086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69942" y="5315782"/>
            <a:ext cx="13760017" cy="1439426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9998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19996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7999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3999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99991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599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1998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79986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156248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7" y="799959"/>
            <a:ext cx="15229982" cy="4466437"/>
          </a:xfrm>
        </p:spPr>
        <p:txBody>
          <a:bodyPr anchor="ctr">
            <a:normAutofit/>
          </a:bodyPr>
          <a:lstStyle>
            <a:lvl1pPr algn="l">
              <a:defRPr sz="5774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866366"/>
            <a:ext cx="15229982" cy="2061524"/>
          </a:xfrm>
        </p:spPr>
        <p:txBody>
          <a:bodyPr anchor="ctr">
            <a:normAutofit/>
          </a:bodyPr>
          <a:lstStyle>
            <a:lvl1pPr marL="0" indent="0" algn="l">
              <a:buNone/>
              <a:defRPr sz="236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906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965" y="799959"/>
            <a:ext cx="14339686" cy="3966463"/>
          </a:xfrm>
        </p:spPr>
        <p:txBody>
          <a:bodyPr anchor="ctr">
            <a:normAutofit/>
          </a:bodyPr>
          <a:lstStyle>
            <a:lvl1pPr algn="l">
              <a:defRPr sz="5774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420272" y="4766422"/>
            <a:ext cx="12799072" cy="499974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99984" indent="0">
              <a:buFontTx/>
              <a:buNone/>
              <a:defRPr/>
            </a:lvl2pPr>
            <a:lvl3pPr marL="1199967" indent="0">
              <a:buFontTx/>
              <a:buNone/>
              <a:defRPr/>
            </a:lvl3pPr>
            <a:lvl4pPr marL="1799951" indent="0">
              <a:buFontTx/>
              <a:buNone/>
              <a:defRPr/>
            </a:lvl4pPr>
            <a:lvl5pPr marL="239993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866366"/>
            <a:ext cx="15229982" cy="2061524"/>
          </a:xfrm>
        </p:spPr>
        <p:txBody>
          <a:bodyPr anchor="ctr">
            <a:normAutofit/>
          </a:bodyPr>
          <a:lstStyle>
            <a:lvl1pPr marL="0" indent="0" algn="l">
              <a:buNone/>
              <a:defRPr sz="236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  <p:sp>
        <p:nvSpPr>
          <p:cNvPr id="24" name="TextBox 23"/>
          <p:cNvSpPr txBox="1"/>
          <p:nvPr/>
        </p:nvSpPr>
        <p:spPr>
          <a:xfrm>
            <a:off x="959985" y="1037188"/>
            <a:ext cx="1079976" cy="767383"/>
          </a:xfrm>
          <a:prstGeom prst="rect">
            <a:avLst/>
          </a:prstGeom>
        </p:spPr>
        <p:txBody>
          <a:bodyPr vert="horz" lIns="119994" tIns="59997" rIns="119994" bIns="59997" rtlCol="0" anchor="ctr">
            <a:noAutofit/>
          </a:bodyPr>
          <a:lstStyle/>
          <a:p>
            <a:pPr lvl="0"/>
            <a:r>
              <a:rPr lang="en-US" sz="10498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54988" y="3787937"/>
            <a:ext cx="1079976" cy="767383"/>
          </a:xfrm>
          <a:prstGeom prst="rect">
            <a:avLst/>
          </a:prstGeom>
        </p:spPr>
        <p:txBody>
          <a:bodyPr vert="horz" lIns="119994" tIns="59997" rIns="119994" bIns="59997" rtlCol="0" anchor="ctr">
            <a:noAutofit/>
          </a:bodyPr>
          <a:lstStyle/>
          <a:p>
            <a:pPr lvl="0"/>
            <a:r>
              <a:rPr lang="en-US" sz="10498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01326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7" y="2535287"/>
            <a:ext cx="15229982" cy="3405941"/>
          </a:xfrm>
        </p:spPr>
        <p:txBody>
          <a:bodyPr anchor="b">
            <a:normAutofit/>
          </a:bodyPr>
          <a:lstStyle>
            <a:lvl1pPr algn="l">
              <a:defRPr sz="5774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941228"/>
            <a:ext cx="15229982" cy="1986662"/>
          </a:xfrm>
        </p:spPr>
        <p:txBody>
          <a:bodyPr anchor="t">
            <a:normAutofit/>
          </a:bodyPr>
          <a:lstStyle>
            <a:lvl1pPr marL="0" indent="0" algn="l">
              <a:buNone/>
              <a:defRPr sz="2362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783790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49965" y="799959"/>
            <a:ext cx="14339686" cy="3966463"/>
          </a:xfrm>
        </p:spPr>
        <p:txBody>
          <a:bodyPr anchor="ctr">
            <a:normAutofit/>
          </a:bodyPr>
          <a:lstStyle>
            <a:lvl1pPr algn="l">
              <a:defRPr sz="5774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99972" y="5266397"/>
            <a:ext cx="15229984" cy="67483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15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599984" indent="0">
              <a:buFontTx/>
              <a:buNone/>
              <a:defRPr/>
            </a:lvl2pPr>
            <a:lvl3pPr marL="1199967" indent="0">
              <a:buFontTx/>
              <a:buNone/>
              <a:defRPr/>
            </a:lvl3pPr>
            <a:lvl4pPr marL="1799951" indent="0">
              <a:buFontTx/>
              <a:buNone/>
              <a:defRPr/>
            </a:lvl4pPr>
            <a:lvl5pPr marL="239993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941228"/>
            <a:ext cx="15229982" cy="1986662"/>
          </a:xfrm>
        </p:spPr>
        <p:txBody>
          <a:bodyPr anchor="t">
            <a:normAutofit/>
          </a:bodyPr>
          <a:lstStyle>
            <a:lvl1pPr marL="0" indent="0" algn="l">
              <a:buNone/>
              <a:defRPr sz="236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  <p:sp>
        <p:nvSpPr>
          <p:cNvPr id="24" name="TextBox 23"/>
          <p:cNvSpPr txBox="1"/>
          <p:nvPr/>
        </p:nvSpPr>
        <p:spPr>
          <a:xfrm>
            <a:off x="959985" y="1037188"/>
            <a:ext cx="1079976" cy="767383"/>
          </a:xfrm>
          <a:prstGeom prst="rect">
            <a:avLst/>
          </a:prstGeom>
        </p:spPr>
        <p:txBody>
          <a:bodyPr vert="horz" lIns="119994" tIns="59997" rIns="119994" bIns="59997" rtlCol="0" anchor="ctr">
            <a:noAutofit/>
          </a:bodyPr>
          <a:lstStyle/>
          <a:p>
            <a:pPr lvl="0"/>
            <a:r>
              <a:rPr lang="en-US" sz="10498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5754988" y="3787937"/>
            <a:ext cx="1079976" cy="767383"/>
          </a:xfrm>
          <a:prstGeom prst="rect">
            <a:avLst/>
          </a:prstGeom>
        </p:spPr>
        <p:txBody>
          <a:bodyPr vert="horz" lIns="119994" tIns="59997" rIns="119994" bIns="59997" rtlCol="0" anchor="ctr">
            <a:noAutofit/>
          </a:bodyPr>
          <a:lstStyle/>
          <a:p>
            <a:pPr lvl="0"/>
            <a:r>
              <a:rPr lang="en-US" sz="10498" baseline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30978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4972" y="799959"/>
            <a:ext cx="15214986" cy="3966463"/>
          </a:xfrm>
        </p:spPr>
        <p:txBody>
          <a:bodyPr anchor="ctr">
            <a:normAutofit/>
          </a:bodyPr>
          <a:lstStyle>
            <a:lvl1pPr algn="l">
              <a:defRPr sz="5774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99972" y="5266397"/>
            <a:ext cx="15229984" cy="674831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150">
                <a:solidFill>
                  <a:schemeClr val="accent1"/>
                </a:solidFill>
              </a:defRPr>
            </a:lvl1pPr>
            <a:lvl2pPr marL="599984" indent="0">
              <a:buFontTx/>
              <a:buNone/>
              <a:defRPr/>
            </a:lvl2pPr>
            <a:lvl3pPr marL="1199967" indent="0">
              <a:buFontTx/>
              <a:buNone/>
              <a:defRPr/>
            </a:lvl3pPr>
            <a:lvl4pPr marL="1799951" indent="0">
              <a:buFontTx/>
              <a:buNone/>
              <a:defRPr/>
            </a:lvl4pPr>
            <a:lvl5pPr marL="2399934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941228"/>
            <a:ext cx="15229982" cy="1986662"/>
          </a:xfrm>
        </p:spPr>
        <p:txBody>
          <a:bodyPr anchor="t">
            <a:normAutofit/>
          </a:bodyPr>
          <a:lstStyle>
            <a:lvl1pPr marL="0" indent="0" algn="l">
              <a:buNone/>
              <a:defRPr sz="2362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231674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6735805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4115646" y="799958"/>
            <a:ext cx="2311502" cy="6891314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9976" y="799959"/>
            <a:ext cx="12507865" cy="68913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559884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9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40C0AEBB-8540-F342-BBFE-D3CCC604A34F}"/>
              </a:ext>
            </a:extLst>
          </p:cNvPr>
          <p:cNvSpPr>
            <a:spLocks noGrp="1"/>
          </p:cNvSpPr>
          <p:nvPr>
            <p:ph type="pic" sz="quarter" idx="39"/>
          </p:nvPr>
        </p:nvSpPr>
        <p:spPr>
          <a:xfrm>
            <a:off x="16219281" y="4559767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7" name="Picture Placeholder 5">
            <a:extLst>
              <a:ext uri="{FF2B5EF4-FFF2-40B4-BE49-F238E27FC236}">
                <a16:creationId xmlns:a16="http://schemas.microsoft.com/office/drawing/2014/main" id="{8E3DBA37-9DA0-BA48-B532-3AB51447EC55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10819400" y="4559767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7AAB393A-1F5C-E442-A7A3-B02BF5D7CD5F}"/>
              </a:ext>
            </a:extLst>
          </p:cNvPr>
          <p:cNvSpPr>
            <a:spLocks noGrp="1"/>
          </p:cNvSpPr>
          <p:nvPr>
            <p:ph type="pic" sz="quarter" idx="41"/>
          </p:nvPr>
        </p:nvSpPr>
        <p:spPr>
          <a:xfrm>
            <a:off x="16219281" y="87269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4CE4921A-6C97-5F4E-B119-FE7C24643357}"/>
              </a:ext>
            </a:extLst>
          </p:cNvPr>
          <p:cNvSpPr>
            <a:spLocks noGrp="1"/>
          </p:cNvSpPr>
          <p:nvPr>
            <p:ph type="pic" sz="quarter" idx="42"/>
          </p:nvPr>
        </p:nvSpPr>
        <p:spPr>
          <a:xfrm>
            <a:off x="10819400" y="87269"/>
            <a:ext cx="5252612" cy="4356137"/>
          </a:xfrm>
          <a:custGeom>
            <a:avLst/>
            <a:gdLst>
              <a:gd name="connsiteX0" fmla="*/ 0 w 6094021"/>
              <a:gd name="connsiteY0" fmla="*/ 0 h 6858000"/>
              <a:gd name="connsiteX1" fmla="*/ 6094021 w 6094021"/>
              <a:gd name="connsiteY1" fmla="*/ 0 h 6858000"/>
              <a:gd name="connsiteX2" fmla="*/ 6094021 w 6094021"/>
              <a:gd name="connsiteY2" fmla="*/ 6858000 h 6858000"/>
              <a:gd name="connsiteX3" fmla="*/ 0 w 6094021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4021" h="6858000">
                <a:moveTo>
                  <a:pt x="0" y="0"/>
                </a:moveTo>
                <a:lnTo>
                  <a:pt x="6094021" y="0"/>
                </a:lnTo>
                <a:lnTo>
                  <a:pt x="60940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</p:spPr>
        <p:txBody>
          <a:bodyPr wrap="square">
            <a:noAutofit/>
          </a:bodyPr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4650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 p14:presetBounceEnd="50000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 p14:presetBounceEnd="5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 p14:presetBounceEnd="50000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 p14:presetBounceEnd="50000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grpId="0" nodeType="click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4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10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" presetID="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" dur="10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 animBg="1"/>
          <p:bldP spid="7" grpId="0" animBg="1"/>
          <p:bldP spid="8" grpId="0" animBg="1"/>
          <p:bldP spid="9" grpId="0" animBg="1"/>
        </p:bldLst>
      </p:timing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CFF9732-E389-084D-A7F3-09AC5EED73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58" y="620068"/>
            <a:ext cx="2366298" cy="249696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F7E4AC65-3150-034F-B089-A8B21D5F2E6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9458" y="3323252"/>
            <a:ext cx="9617982" cy="2353034"/>
          </a:xfrm>
          <a:prstGeom prst="rect">
            <a:avLst/>
          </a:prstGeom>
          <a:noFill/>
        </p:spPr>
        <p:txBody>
          <a:bodyPr lIns="0" tIns="0" rIns="0" bIns="182880" anchor="b" anchorCtr="0"/>
          <a:lstStyle>
            <a:lvl1pPr>
              <a:defRPr sz="6174" strike="noStrike" spc="-64" baseline="0">
                <a:solidFill>
                  <a:srgbClr val="000000"/>
                </a:solidFill>
              </a:defRPr>
            </a:lvl1pPr>
          </a:lstStyle>
          <a:p>
            <a:r>
              <a:rPr lang="en-US"/>
              <a:t>Azure presentation</a:t>
            </a:r>
            <a:br>
              <a:rPr lang="en-US"/>
            </a:br>
            <a:r>
              <a:rPr lang="en-US"/>
              <a:t>title or event name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29B09652-4E45-F04D-8357-20491F718B1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83879" y="5708518"/>
            <a:ext cx="9590448" cy="950405"/>
          </a:xfrm>
          <a:prstGeom prst="rect">
            <a:avLst/>
          </a:prstGeom>
        </p:spPr>
        <p:txBody>
          <a:bodyPr/>
          <a:lstStyle>
            <a:lvl1pPr>
              <a:defRPr sz="2316">
                <a:solidFill>
                  <a:srgbClr val="000000"/>
                </a:solidFill>
              </a:defRPr>
            </a:lvl1pPr>
            <a:lvl2pPr>
              <a:defRPr sz="2316">
                <a:solidFill>
                  <a:srgbClr val="000000"/>
                </a:solidFill>
              </a:defRPr>
            </a:lvl2pPr>
            <a:lvl3pPr>
              <a:defRPr sz="1800"/>
            </a:lvl3pPr>
            <a:lvl4pPr>
              <a:defRPr sz="1800"/>
            </a:lvl4pPr>
            <a:lvl5pPr>
              <a:defRPr sz="1350"/>
            </a:lvl5pPr>
          </a:lstStyle>
          <a:p>
            <a:pPr lvl="0"/>
            <a:r>
              <a:rPr lang="en-US"/>
              <a:t>Author name</a:t>
            </a:r>
            <a:br>
              <a:rPr lang="en-US"/>
            </a:br>
            <a:r>
              <a:rPr lang="en-US"/>
              <a:t>Date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6228DA-C78B-F44C-94F8-7128E0B2D7A7}"/>
              </a:ext>
            </a:extLst>
          </p:cNvPr>
          <p:cNvSpPr/>
          <p:nvPr userDrawn="1"/>
        </p:nvSpPr>
        <p:spPr bwMode="auto">
          <a:xfrm>
            <a:off x="10827934" y="0"/>
            <a:ext cx="10771592" cy="8999538"/>
          </a:xfrm>
          <a:prstGeom prst="rect">
            <a:avLst/>
          </a:prstGeom>
          <a:solidFill>
            <a:srgbClr val="00000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35270" tIns="188216" rIns="235270" bIns="18821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199576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3088" err="1">
              <a:solidFill>
                <a:schemeClr val="tx1"/>
              </a:soli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2E84EF-6F95-A646-8F37-FD94FE90797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827934" y="0"/>
            <a:ext cx="10771592" cy="8999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3686071"/>
      </p:ext>
    </p:extLst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99761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7" y="3544264"/>
            <a:ext cx="15229982" cy="2396965"/>
          </a:xfrm>
        </p:spPr>
        <p:txBody>
          <a:bodyPr anchor="b"/>
          <a:lstStyle>
            <a:lvl1pPr algn="l">
              <a:defRPr sz="5249" b="0" cap="none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7" y="5941228"/>
            <a:ext cx="15229982" cy="1129076"/>
          </a:xfrm>
        </p:spPr>
        <p:txBody>
          <a:bodyPr anchor="t"/>
          <a:lstStyle>
            <a:lvl1pPr marL="0" indent="0" algn="l">
              <a:buNone/>
              <a:defRPr sz="2625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599984" indent="0">
              <a:buNone/>
              <a:defRPr sz="2362">
                <a:solidFill>
                  <a:schemeClr val="tx1">
                    <a:tint val="75000"/>
                  </a:schemeClr>
                </a:solidFill>
              </a:defRPr>
            </a:lvl2pPr>
            <a:lvl3pPr marL="11999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3pPr>
            <a:lvl4pPr marL="179995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4pPr>
            <a:lvl5pPr marL="2399934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5pPr>
            <a:lvl6pPr marL="299991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6pPr>
            <a:lvl7pPr marL="3599901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7pPr>
            <a:lvl8pPr marL="4199885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8pPr>
            <a:lvl9pPr marL="4799868" indent="0">
              <a:buNone/>
              <a:defRPr sz="1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114991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9976" y="2835273"/>
            <a:ext cx="7412497" cy="509261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17465" y="2835273"/>
            <a:ext cx="7412496" cy="509261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050998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7160" y="2835790"/>
            <a:ext cx="7415311" cy="756211"/>
          </a:xfrm>
        </p:spPr>
        <p:txBody>
          <a:bodyPr anchor="b">
            <a:noAutofit/>
          </a:bodyPr>
          <a:lstStyle>
            <a:lvl1pPr marL="0" indent="0">
              <a:buNone/>
              <a:defRPr sz="3150" b="0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7160" y="3592001"/>
            <a:ext cx="7415311" cy="43358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014653" y="2835790"/>
            <a:ext cx="7415302" cy="756211"/>
          </a:xfrm>
        </p:spPr>
        <p:txBody>
          <a:bodyPr anchor="b">
            <a:noAutofit/>
          </a:bodyPr>
          <a:lstStyle>
            <a:lvl1pPr marL="0" indent="0">
              <a:buNone/>
              <a:defRPr sz="3150" b="0"/>
            </a:lvl1pPr>
            <a:lvl2pPr marL="599984" indent="0">
              <a:buNone/>
              <a:defRPr sz="2625" b="1"/>
            </a:lvl2pPr>
            <a:lvl3pPr marL="1199967" indent="0">
              <a:buNone/>
              <a:defRPr sz="2362" b="1"/>
            </a:lvl3pPr>
            <a:lvl4pPr marL="1799951" indent="0">
              <a:buNone/>
              <a:defRPr sz="2100" b="1"/>
            </a:lvl4pPr>
            <a:lvl5pPr marL="2399934" indent="0">
              <a:buNone/>
              <a:defRPr sz="2100" b="1"/>
            </a:lvl5pPr>
            <a:lvl6pPr marL="2999918" indent="0">
              <a:buNone/>
              <a:defRPr sz="2100" b="1"/>
            </a:lvl6pPr>
            <a:lvl7pPr marL="3599901" indent="0">
              <a:buNone/>
              <a:defRPr sz="2100" b="1"/>
            </a:lvl7pPr>
            <a:lvl8pPr marL="4199885" indent="0">
              <a:buNone/>
              <a:defRPr sz="2100" b="1"/>
            </a:lvl8pPr>
            <a:lvl9pPr marL="4799868" indent="0">
              <a:buNone/>
              <a:defRPr sz="21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014656" y="3592001"/>
            <a:ext cx="7415300" cy="43358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128607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5" y="799959"/>
            <a:ext cx="15229982" cy="173324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285078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49006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5" y="1966571"/>
            <a:ext cx="6828738" cy="1677691"/>
          </a:xfrm>
        </p:spPr>
        <p:txBody>
          <a:bodyPr anchor="b">
            <a:normAutofit/>
          </a:bodyPr>
          <a:lstStyle>
            <a:lvl1pPr>
              <a:defRPr sz="262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433703" y="675719"/>
            <a:ext cx="7996255" cy="725217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9975" y="3644261"/>
            <a:ext cx="6828738" cy="3391491"/>
          </a:xfrm>
        </p:spPr>
        <p:txBody>
          <a:bodyPr>
            <a:normAutofit/>
          </a:bodyPr>
          <a:lstStyle>
            <a:lvl1pPr marL="0" indent="0">
              <a:buNone/>
              <a:defRPr sz="1837"/>
            </a:lvl1pPr>
            <a:lvl2pPr marL="599804" indent="0">
              <a:buNone/>
              <a:defRPr sz="1837"/>
            </a:lvl2pPr>
            <a:lvl3pPr marL="1199608" indent="0">
              <a:buNone/>
              <a:defRPr sz="1575"/>
            </a:lvl3pPr>
            <a:lvl4pPr marL="1799411" indent="0">
              <a:buNone/>
              <a:defRPr sz="1312"/>
            </a:lvl4pPr>
            <a:lvl5pPr marL="2399214" indent="0">
              <a:buNone/>
              <a:defRPr sz="1312"/>
            </a:lvl5pPr>
            <a:lvl6pPr marL="2999018" indent="0">
              <a:buNone/>
              <a:defRPr sz="1312"/>
            </a:lvl6pPr>
            <a:lvl7pPr marL="3598821" indent="0">
              <a:buNone/>
              <a:defRPr sz="1312"/>
            </a:lvl7pPr>
            <a:lvl8pPr marL="4198625" indent="0">
              <a:buNone/>
              <a:defRPr sz="1312"/>
            </a:lvl8pPr>
            <a:lvl9pPr marL="4798429" indent="0">
              <a:buNone/>
              <a:defRPr sz="131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145600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9975" y="6299677"/>
            <a:ext cx="15229981" cy="743712"/>
          </a:xfrm>
        </p:spPr>
        <p:txBody>
          <a:bodyPr anchor="b">
            <a:normAutofit/>
          </a:bodyPr>
          <a:lstStyle>
            <a:lvl1pPr algn="l">
              <a:defRPr sz="3150" b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99975" y="799959"/>
            <a:ext cx="15229982" cy="5046615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/>
            </a:lvl1pPr>
            <a:lvl2pPr marL="599984" indent="0">
              <a:buNone/>
              <a:defRPr sz="2100"/>
            </a:lvl2pPr>
            <a:lvl3pPr marL="1199967" indent="0">
              <a:buNone/>
              <a:defRPr sz="2100"/>
            </a:lvl3pPr>
            <a:lvl4pPr marL="1799951" indent="0">
              <a:buNone/>
              <a:defRPr sz="2100"/>
            </a:lvl4pPr>
            <a:lvl5pPr marL="2399934" indent="0">
              <a:buNone/>
              <a:defRPr sz="2100"/>
            </a:lvl5pPr>
            <a:lvl6pPr marL="2999918" indent="0">
              <a:buNone/>
              <a:defRPr sz="2100"/>
            </a:lvl6pPr>
            <a:lvl7pPr marL="3599901" indent="0">
              <a:buNone/>
              <a:defRPr sz="2100"/>
            </a:lvl7pPr>
            <a:lvl8pPr marL="4199885" indent="0">
              <a:buNone/>
              <a:defRPr sz="2100"/>
            </a:lvl8pPr>
            <a:lvl9pPr marL="4799868" indent="0">
              <a:buNone/>
              <a:defRPr sz="21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9975" y="7043389"/>
            <a:ext cx="15229981" cy="884501"/>
          </a:xfrm>
        </p:spPr>
        <p:txBody>
          <a:bodyPr>
            <a:normAutofit/>
          </a:bodyPr>
          <a:lstStyle>
            <a:lvl1pPr marL="0" indent="0">
              <a:buNone/>
              <a:defRPr sz="1575"/>
            </a:lvl1pPr>
            <a:lvl2pPr marL="599984" indent="0">
              <a:buNone/>
              <a:defRPr sz="1575"/>
            </a:lvl2pPr>
            <a:lvl3pPr marL="1199967" indent="0">
              <a:buNone/>
              <a:defRPr sz="1312"/>
            </a:lvl3pPr>
            <a:lvl4pPr marL="1799951" indent="0">
              <a:buNone/>
              <a:defRPr sz="1181"/>
            </a:lvl4pPr>
            <a:lvl5pPr marL="2399934" indent="0">
              <a:buNone/>
              <a:defRPr sz="1181"/>
            </a:lvl5pPr>
            <a:lvl6pPr marL="2999918" indent="0">
              <a:buNone/>
              <a:defRPr sz="1181"/>
            </a:lvl6pPr>
            <a:lvl7pPr marL="3599901" indent="0">
              <a:buNone/>
              <a:defRPr sz="1181"/>
            </a:lvl7pPr>
            <a:lvl8pPr marL="4199885" indent="0">
              <a:buNone/>
              <a:defRPr sz="1181"/>
            </a:lvl8pPr>
            <a:lvl9pPr marL="4799868" indent="0">
              <a:buNone/>
              <a:defRPr sz="118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224383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11110"/>
            <a:ext cx="21599525" cy="9010649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9975" y="799959"/>
            <a:ext cx="15229982" cy="173324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9975" y="2835273"/>
            <a:ext cx="15229982" cy="5092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764720" y="7927890"/>
            <a:ext cx="1615604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2A19E4-A766-4AF2-A7B3-4F41271863C2}" type="datetimeFigureOut">
              <a:rPr lang="en-NZ" smtClean="0"/>
              <a:t>25/04/2025</a:t>
            </a:fld>
            <a:endParaRPr lang="en-NZ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9975" y="7927890"/>
            <a:ext cx="11156941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8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Z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19345" y="7927890"/>
            <a:ext cx="1210613" cy="47914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81">
                <a:solidFill>
                  <a:schemeClr val="accent1"/>
                </a:solidFill>
              </a:defRPr>
            </a:lvl1pPr>
          </a:lstStyle>
          <a:p>
            <a:fld id="{DC366A95-4FD2-4180-BC3A-12EDE01B24DB}" type="slidenum">
              <a:rPr lang="en-NZ" smtClean="0"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972533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6" r:id="rId2"/>
    <p:sldLayoutId id="2147483697" r:id="rId3"/>
    <p:sldLayoutId id="2147483698" r:id="rId4"/>
    <p:sldLayoutId id="2147483699" r:id="rId5"/>
    <p:sldLayoutId id="2147483700" r:id="rId6"/>
    <p:sldLayoutId id="2147483701" r:id="rId7"/>
    <p:sldLayoutId id="2147483702" r:id="rId8"/>
    <p:sldLayoutId id="2147483703" r:id="rId9"/>
    <p:sldLayoutId id="2147483704" r:id="rId10"/>
    <p:sldLayoutId id="2147483705" r:id="rId11"/>
    <p:sldLayoutId id="2147483706" r:id="rId12"/>
    <p:sldLayoutId id="2147483707" r:id="rId13"/>
    <p:sldLayoutId id="2147483708" r:id="rId14"/>
    <p:sldLayoutId id="2147483709" r:id="rId15"/>
    <p:sldLayoutId id="2147483710" r:id="rId16"/>
    <p:sldLayoutId id="2147483711" r:id="rId17"/>
    <p:sldLayoutId id="2147483712" r:id="rId18"/>
  </p:sldLayoutIdLst>
  <p:txStyles>
    <p:titleStyle>
      <a:lvl1pPr algn="l" defTabSz="599984" rtl="0" eaLnBrk="1" latinLnBrk="0" hangingPunct="1">
        <a:spcBef>
          <a:spcPct val="0"/>
        </a:spcBef>
        <a:buNone/>
        <a:defRPr sz="4724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49988" indent="-449988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362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974973" indent="-374990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499959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3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099942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699926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299910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3899893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499877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099860" indent="-299992" algn="l" defTabSz="599984" rtl="0" eaLnBrk="1" latinLnBrk="0" hangingPunct="1">
        <a:spcBef>
          <a:spcPts val="131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575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1pPr>
      <a:lvl2pPr marL="599984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2pPr>
      <a:lvl3pPr marL="1199967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3pPr>
      <a:lvl4pPr marL="1799951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4pPr>
      <a:lvl5pPr marL="2399934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5pPr>
      <a:lvl6pPr marL="2999918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6pPr>
      <a:lvl7pPr marL="3599901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7pPr>
      <a:lvl8pPr marL="4199885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8pPr>
      <a:lvl9pPr marL="4799868" algn="l" defTabSz="599984" rtl="0" eaLnBrk="1" latinLnBrk="0" hangingPunct="1">
        <a:defRPr sz="236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7.svg"/><Relationship Id="rId5" Type="http://schemas.openxmlformats.org/officeDocument/2006/relationships/diagramQuickStyle" Target="../diagrams/quickStyle4.xml"/><Relationship Id="rId10" Type="http://schemas.openxmlformats.org/officeDocument/2006/relationships/image" Target="../media/image2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5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emf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30.emf"/><Relationship Id="rId4" Type="http://schemas.openxmlformats.org/officeDocument/2006/relationships/diagramLayout" Target="../diagrams/layout5.xml"/><Relationship Id="rId9" Type="http://schemas.openxmlformats.org/officeDocument/2006/relationships/image" Target="../media/image29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5" Type="http://schemas.openxmlformats.org/officeDocument/2006/relationships/diagramColors" Target="../diagrams/colors10.xml"/><Relationship Id="rId4" Type="http://schemas.openxmlformats.org/officeDocument/2006/relationships/diagramQuickStyle" Target="../diagrams/quickStyle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7" Type="http://schemas.openxmlformats.org/officeDocument/2006/relationships/image" Target="../media/image40.jpe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1.png"/><Relationship Id="rId12" Type="http://schemas.openxmlformats.org/officeDocument/2006/relationships/image" Target="../media/image16.jpeg"/><Relationship Id="rId2" Type="http://schemas.openxmlformats.org/officeDocument/2006/relationships/slideLayout" Target="../slideLayouts/slideLayout17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jpe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9C6870BD-47AA-1173-970B-F4442F51FF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7439" y="-309281"/>
            <a:ext cx="27554287" cy="932827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F175AB3-6697-4366-BB41-9FA8635F9A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2472275" y="1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Freeform 1456">
            <a:extLst>
              <a:ext uri="{FF2B5EF4-FFF2-40B4-BE49-F238E27FC236}">
                <a16:creationId xmlns:a16="http://schemas.microsoft.com/office/drawing/2014/main" id="{84F38088-EC52-4FC1-9A44-45ED21B4B668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3969923" y="1658011"/>
            <a:ext cx="13659678" cy="4393183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ctr"/>
            <a: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Azure</a:t>
            </a:r>
            <a:b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Resource Region 2 Region Migration</a:t>
            </a:r>
            <a:endParaRPr lang="en-NZ" sz="7692" dirty="0">
              <a:highlight>
                <a:srgbClr val="00008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0549713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791E9C-BECF-038F-D5F8-04A276968CFA}"/>
              </a:ext>
            </a:extLst>
          </p:cNvPr>
          <p:cNvSpPr txBox="1"/>
          <p:nvPr/>
        </p:nvSpPr>
        <p:spPr>
          <a:xfrm>
            <a:off x="286425" y="1525476"/>
            <a:ext cx="7615003" cy="64325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NZ" sz="8800" b="1" dirty="0">
                <a:solidFill>
                  <a:srgbClr val="0070C0"/>
                </a:solidFill>
              </a:rPr>
              <a:t>KEEP</a:t>
            </a:r>
          </a:p>
          <a:p>
            <a:pPr algn="ctr"/>
            <a:r>
              <a:rPr lang="en-NZ" sz="8800" b="1" dirty="0">
                <a:solidFill>
                  <a:srgbClr val="0070C0"/>
                </a:solidFill>
              </a:rPr>
              <a:t>CALM</a:t>
            </a:r>
          </a:p>
          <a:p>
            <a:pPr algn="ctr"/>
            <a:r>
              <a:rPr lang="en-NZ" sz="6000" b="1" dirty="0">
                <a:solidFill>
                  <a:srgbClr val="0070C0"/>
                </a:solidFill>
              </a:rPr>
              <a:t>AND</a:t>
            </a:r>
            <a:endParaRPr lang="en-NZ" sz="8800" b="1" dirty="0">
              <a:solidFill>
                <a:srgbClr val="0070C0"/>
              </a:solidFill>
            </a:endParaRPr>
          </a:p>
          <a:p>
            <a:pPr algn="ctr"/>
            <a:r>
              <a:rPr lang="en-NZ" sz="8800" b="1" dirty="0">
                <a:solidFill>
                  <a:srgbClr val="0070C0"/>
                </a:solidFill>
              </a:rPr>
              <a:t>MIGRATE IT IN AZURE</a:t>
            </a:r>
          </a:p>
        </p:txBody>
      </p:sp>
      <p:pic>
        <p:nvPicPr>
          <p:cNvPr id="8" name="Picture 7" descr="Shape&#10;&#10;Description automatically generated">
            <a:extLst>
              <a:ext uri="{FF2B5EF4-FFF2-40B4-BE49-F238E27FC236}">
                <a16:creationId xmlns:a16="http://schemas.microsoft.com/office/drawing/2014/main" id="{D087A3EE-8B69-5098-C0EF-3E9B8C21B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469" y="134913"/>
            <a:ext cx="2214917" cy="1661188"/>
          </a:xfrm>
          <a:prstGeom prst="rect">
            <a:avLst/>
          </a:prstGeom>
        </p:spPr>
      </p:pic>
      <p:grpSp>
        <p:nvGrpSpPr>
          <p:cNvPr id="9" name="Google Shape;434;p21">
            <a:extLst>
              <a:ext uri="{FF2B5EF4-FFF2-40B4-BE49-F238E27FC236}">
                <a16:creationId xmlns:a16="http://schemas.microsoft.com/office/drawing/2014/main" id="{39C2C906-BBAE-1DA4-1A7E-023BC12876A0}"/>
              </a:ext>
            </a:extLst>
          </p:cNvPr>
          <p:cNvGrpSpPr>
            <a:grpSpLocks/>
          </p:cNvGrpSpPr>
          <p:nvPr/>
        </p:nvGrpSpPr>
        <p:grpSpPr bwMode="auto">
          <a:xfrm>
            <a:off x="10345695" y="1092919"/>
            <a:ext cx="7550214" cy="6865087"/>
            <a:chOff x="4800600" y="3789363"/>
            <a:chExt cx="2495550" cy="2280627"/>
          </a:xfrm>
        </p:grpSpPr>
        <p:sp>
          <p:nvSpPr>
            <p:cNvPr id="10" name="Google Shape;435;p21">
              <a:extLst>
                <a:ext uri="{FF2B5EF4-FFF2-40B4-BE49-F238E27FC236}">
                  <a16:creationId xmlns:a16="http://schemas.microsoft.com/office/drawing/2014/main" id="{9D161315-2BD8-F225-F6C6-A6AA9425D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3789363"/>
              <a:ext cx="276225" cy="1490663"/>
            </a:xfrm>
            <a:custGeom>
              <a:avLst/>
              <a:gdLst>
                <a:gd name="T0" fmla="*/ 2147483646 w 174"/>
                <a:gd name="T1" fmla="*/ 2147483646 h 939"/>
                <a:gd name="T2" fmla="*/ 2147483646 w 174"/>
                <a:gd name="T3" fmla="*/ 2147483646 h 939"/>
                <a:gd name="T4" fmla="*/ 0 w 174"/>
                <a:gd name="T5" fmla="*/ 0 h 939"/>
                <a:gd name="T6" fmla="*/ 2147483646 w 174"/>
                <a:gd name="T7" fmla="*/ 2147483646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939" extrusionOk="0">
                  <a:moveTo>
                    <a:pt x="174" y="116"/>
                  </a:moveTo>
                  <a:lnTo>
                    <a:pt x="146" y="939"/>
                  </a:lnTo>
                  <a:lnTo>
                    <a:pt x="0" y="0"/>
                  </a:lnTo>
                  <a:lnTo>
                    <a:pt x="174" y="116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1" name="Google Shape;436;p21">
              <a:extLst>
                <a:ext uri="{FF2B5EF4-FFF2-40B4-BE49-F238E27FC236}">
                  <a16:creationId xmlns:a16="http://schemas.microsoft.com/office/drawing/2014/main" id="{DA69988E-C96E-4B9F-CD42-6F9A6AAE2A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3789363"/>
              <a:ext cx="2451100" cy="1719263"/>
            </a:xfrm>
            <a:custGeom>
              <a:avLst/>
              <a:gdLst>
                <a:gd name="T0" fmla="*/ 2147483646 w 1544"/>
                <a:gd name="T1" fmla="*/ 2147483646 h 1083"/>
                <a:gd name="T2" fmla="*/ 2147483646 w 1544"/>
                <a:gd name="T3" fmla="*/ 0 h 1083"/>
                <a:gd name="T4" fmla="*/ 2147483646 w 1544"/>
                <a:gd name="T5" fmla="*/ 2147483646 h 1083"/>
                <a:gd name="T6" fmla="*/ 0 w 1544"/>
                <a:gd name="T7" fmla="*/ 2147483646 h 1083"/>
                <a:gd name="T8" fmla="*/ 2147483646 w 1544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4" h="1083" extrusionOk="0">
                  <a:moveTo>
                    <a:pt x="241" y="352"/>
                  </a:moveTo>
                  <a:lnTo>
                    <a:pt x="1398" y="0"/>
                  </a:lnTo>
                  <a:lnTo>
                    <a:pt x="1544" y="939"/>
                  </a:lnTo>
                  <a:lnTo>
                    <a:pt x="0" y="1083"/>
                  </a:lnTo>
                  <a:lnTo>
                    <a:pt x="241" y="352"/>
                  </a:lnTo>
                  <a:close/>
                </a:path>
              </a:pathLst>
            </a:custGeom>
            <a:solidFill>
              <a:srgbClr val="34B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2" name="Google Shape;437;p21">
              <a:extLst>
                <a:ext uri="{FF2B5EF4-FFF2-40B4-BE49-F238E27FC236}">
                  <a16:creationId xmlns:a16="http://schemas.microsoft.com/office/drawing/2014/main" id="{48862E96-1698-AF3C-E7F5-6D17D91830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280026"/>
              <a:ext cx="2451100" cy="228600"/>
            </a:xfrm>
            <a:custGeom>
              <a:avLst/>
              <a:gdLst>
                <a:gd name="T0" fmla="*/ 2147483646 w 1544"/>
                <a:gd name="T1" fmla="*/ 2147483646 h 144"/>
                <a:gd name="T2" fmla="*/ 2147483646 w 1544"/>
                <a:gd name="T3" fmla="*/ 0 h 144"/>
                <a:gd name="T4" fmla="*/ 0 w 1544"/>
                <a:gd name="T5" fmla="*/ 2147483646 h 144"/>
                <a:gd name="T6" fmla="*/ 2147483646 w 1544"/>
                <a:gd name="T7" fmla="*/ 2147483646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4" h="144" extrusionOk="0">
                  <a:moveTo>
                    <a:pt x="1383" y="131"/>
                  </a:moveTo>
                  <a:lnTo>
                    <a:pt x="1544" y="0"/>
                  </a:lnTo>
                  <a:lnTo>
                    <a:pt x="0" y="144"/>
                  </a:lnTo>
                  <a:lnTo>
                    <a:pt x="1383" y="131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3" name="Google Shape;438;p21">
              <a:extLst>
                <a:ext uri="{FF2B5EF4-FFF2-40B4-BE49-F238E27FC236}">
                  <a16:creationId xmlns:a16="http://schemas.microsoft.com/office/drawing/2014/main" id="{D8371D2E-962B-888C-53CB-B6C679F09D5F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475288"/>
              <a:ext cx="922993" cy="594702"/>
            </a:xfrm>
            <a:custGeom>
              <a:avLst/>
              <a:gdLst>
                <a:gd name="T0" fmla="*/ 0 w 432"/>
                <a:gd name="T1" fmla="*/ 2147483646 h 417"/>
                <a:gd name="T2" fmla="*/ 2147483646 w 432"/>
                <a:gd name="T3" fmla="*/ 2147483646 h 417"/>
                <a:gd name="T4" fmla="*/ 2147483646 w 432"/>
                <a:gd name="T5" fmla="*/ 0 h 417"/>
                <a:gd name="T6" fmla="*/ 0 w 432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417" extrusionOk="0">
                  <a:moveTo>
                    <a:pt x="0" y="21"/>
                  </a:moveTo>
                  <a:lnTo>
                    <a:pt x="432" y="417"/>
                  </a:lnTo>
                  <a:lnTo>
                    <a:pt x="2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2F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4" name="Google Shape;439;p21">
              <a:extLst>
                <a:ext uri="{FF2B5EF4-FFF2-40B4-BE49-F238E27FC236}">
                  <a16:creationId xmlns:a16="http://schemas.microsoft.com/office/drawing/2014/main" id="{8E241ACF-CA0F-0C0F-4DB0-3AAE65D5F6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5475288"/>
              <a:ext cx="564218" cy="594702"/>
            </a:xfrm>
            <a:custGeom>
              <a:avLst/>
              <a:gdLst>
                <a:gd name="T0" fmla="*/ 2147483646 w 206"/>
                <a:gd name="T1" fmla="*/ 2147483646 h 417"/>
                <a:gd name="T2" fmla="*/ 2147483646 w 206"/>
                <a:gd name="T3" fmla="*/ 2147483646 h 417"/>
                <a:gd name="T4" fmla="*/ 0 w 206"/>
                <a:gd name="T5" fmla="*/ 0 h 417"/>
                <a:gd name="T6" fmla="*/ 2147483646 w 206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" h="417" extrusionOk="0">
                  <a:moveTo>
                    <a:pt x="123" y="18"/>
                  </a:moveTo>
                  <a:lnTo>
                    <a:pt x="206" y="417"/>
                  </a:lnTo>
                  <a:lnTo>
                    <a:pt x="0" y="0"/>
                  </a:lnTo>
                  <a:lnTo>
                    <a:pt x="123" y="18"/>
                  </a:lnTo>
                  <a:close/>
                </a:path>
              </a:pathLst>
            </a:custGeom>
            <a:solidFill>
              <a:srgbClr val="278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17BC05A-F8CA-028F-8649-0E9DB69656E5}"/>
              </a:ext>
            </a:extLst>
          </p:cNvPr>
          <p:cNvSpPr txBox="1"/>
          <p:nvPr/>
        </p:nvSpPr>
        <p:spPr>
          <a:xfrm>
            <a:off x="10842116" y="2284233"/>
            <a:ext cx="6918881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7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Azure Resource Mover</a:t>
            </a:r>
            <a:endParaRPr lang="en-US" sz="720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7672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Why would I migrate resources?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8F8402E-3756-855F-9937-959742C41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6788906"/>
              </p:ext>
            </p:extLst>
          </p:nvPr>
        </p:nvGraphicFramePr>
        <p:xfrm>
          <a:off x="1724749" y="1681666"/>
          <a:ext cx="17972226" cy="5938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85569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Risks of  would I migrate resources?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8F8402E-3756-855F-9937-959742C41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8416081"/>
              </p:ext>
            </p:extLst>
          </p:nvPr>
        </p:nvGraphicFramePr>
        <p:xfrm>
          <a:off x="1724749" y="1681666"/>
          <a:ext cx="17972226" cy="5938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438435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Benefits of using Azure Resource Mover?</a:t>
            </a:r>
          </a:p>
        </p:txBody>
      </p:sp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90660B6C-504A-F34F-AD2E-BE0124E871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8068192"/>
              </p:ext>
            </p:extLst>
          </p:nvPr>
        </p:nvGraphicFramePr>
        <p:xfrm>
          <a:off x="1877149" y="1834066"/>
          <a:ext cx="17972226" cy="5938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4" name="Graphic 63">
            <a:extLst>
              <a:ext uri="{FF2B5EF4-FFF2-40B4-BE49-F238E27FC236}">
                <a16:creationId xmlns:a16="http://schemas.microsoft.com/office/drawing/2014/main" id="{57C3D818-57EB-A2DD-1346-896975C59BD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2644102" y="7107088"/>
            <a:ext cx="1322522" cy="991892"/>
          </a:xfrm>
          <a:prstGeom prst="rect">
            <a:avLst/>
          </a:prstGeom>
        </p:spPr>
      </p:pic>
      <p:grpSp>
        <p:nvGrpSpPr>
          <p:cNvPr id="65" name="Group 167">
            <a:extLst>
              <a:ext uri="{FF2B5EF4-FFF2-40B4-BE49-F238E27FC236}">
                <a16:creationId xmlns:a16="http://schemas.microsoft.com/office/drawing/2014/main" id="{0123C550-CD52-DC4B-B742-E0C0EA0112C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082837" y="7022843"/>
            <a:ext cx="1076137" cy="1076137"/>
            <a:chOff x="4593" y="2529"/>
            <a:chExt cx="359" cy="359"/>
          </a:xfrm>
        </p:grpSpPr>
        <p:sp>
          <p:nvSpPr>
            <p:cNvPr id="66" name="AutoShape 166">
              <a:extLst>
                <a:ext uri="{FF2B5EF4-FFF2-40B4-BE49-F238E27FC236}">
                  <a16:creationId xmlns:a16="http://schemas.microsoft.com/office/drawing/2014/main" id="{807F76E9-B92B-C196-2C1E-CD6C4E442396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593" y="2529"/>
              <a:ext cx="359" cy="3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7" name="Rectangle 168">
              <a:extLst>
                <a:ext uri="{FF2B5EF4-FFF2-40B4-BE49-F238E27FC236}">
                  <a16:creationId xmlns:a16="http://schemas.microsoft.com/office/drawing/2014/main" id="{71CF7653-B3FD-50D6-D66F-AD44E6E7A6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" y="2529"/>
              <a:ext cx="227" cy="227"/>
            </a:xfrm>
            <a:prstGeom prst="rect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8" name="Rectangle 169">
              <a:extLst>
                <a:ext uri="{FF2B5EF4-FFF2-40B4-BE49-F238E27FC236}">
                  <a16:creationId xmlns:a16="http://schemas.microsoft.com/office/drawing/2014/main" id="{128C53F0-6FA4-A40C-88DE-503D25D506F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25" y="2529"/>
              <a:ext cx="227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69" name="Rectangle 170">
              <a:extLst>
                <a:ext uri="{FF2B5EF4-FFF2-40B4-BE49-F238E27FC236}">
                  <a16:creationId xmlns:a16="http://schemas.microsoft.com/office/drawing/2014/main" id="{6D743CF7-7301-D464-C8DC-C9828FA9A6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3" y="2661"/>
              <a:ext cx="227" cy="227"/>
            </a:xfrm>
            <a:prstGeom prst="rect">
              <a:avLst/>
            </a:pr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0" name="Rectangle 171">
              <a:extLst>
                <a:ext uri="{FF2B5EF4-FFF2-40B4-BE49-F238E27FC236}">
                  <a16:creationId xmlns:a16="http://schemas.microsoft.com/office/drawing/2014/main" id="{E26D9CE4-936D-B25E-1494-0B201F7C3E8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93" y="2661"/>
              <a:ext cx="227" cy="2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1" name="Freeform 172">
              <a:extLst>
                <a:ext uri="{FF2B5EF4-FFF2-40B4-BE49-F238E27FC236}">
                  <a16:creationId xmlns:a16="http://schemas.microsoft.com/office/drawing/2014/main" id="{B320558E-B33A-7719-26F1-D0C4FF87D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" y="2661"/>
              <a:ext cx="95" cy="95"/>
            </a:xfrm>
            <a:custGeom>
              <a:avLst/>
              <a:gdLst>
                <a:gd name="T0" fmla="*/ 95 w 95"/>
                <a:gd name="T1" fmla="*/ 0 h 95"/>
                <a:gd name="T2" fmla="*/ 0 w 95"/>
                <a:gd name="T3" fmla="*/ 0 h 95"/>
                <a:gd name="T4" fmla="*/ 0 w 95"/>
                <a:gd name="T5" fmla="*/ 95 h 95"/>
                <a:gd name="T6" fmla="*/ 95 w 95"/>
                <a:gd name="T7" fmla="*/ 95 h 95"/>
                <a:gd name="T8" fmla="*/ 95 w 95"/>
                <a:gd name="T9" fmla="*/ 95 h 95"/>
                <a:gd name="T10" fmla="*/ 95 w 95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5">
                  <a:moveTo>
                    <a:pt x="95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5" y="0"/>
                  </a:lnTo>
                  <a:close/>
                </a:path>
              </a:pathLst>
            </a:custGeom>
            <a:solidFill>
              <a:srgbClr val="3CCA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  <p:sp>
          <p:nvSpPr>
            <p:cNvPr id="72" name="Freeform 173">
              <a:extLst>
                <a:ext uri="{FF2B5EF4-FFF2-40B4-BE49-F238E27FC236}">
                  <a16:creationId xmlns:a16="http://schemas.microsoft.com/office/drawing/2014/main" id="{B33536D2-1ADE-5B21-5902-6655704EFF0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5" y="2661"/>
              <a:ext cx="95" cy="95"/>
            </a:xfrm>
            <a:custGeom>
              <a:avLst/>
              <a:gdLst>
                <a:gd name="T0" fmla="*/ 95 w 95"/>
                <a:gd name="T1" fmla="*/ 0 h 95"/>
                <a:gd name="T2" fmla="*/ 0 w 95"/>
                <a:gd name="T3" fmla="*/ 0 h 95"/>
                <a:gd name="T4" fmla="*/ 0 w 95"/>
                <a:gd name="T5" fmla="*/ 95 h 95"/>
                <a:gd name="T6" fmla="*/ 95 w 95"/>
                <a:gd name="T7" fmla="*/ 95 h 95"/>
                <a:gd name="T8" fmla="*/ 95 w 95"/>
                <a:gd name="T9" fmla="*/ 95 h 95"/>
                <a:gd name="T10" fmla="*/ 95 w 95"/>
                <a:gd name="T11" fmla="*/ 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5" h="95">
                  <a:moveTo>
                    <a:pt x="95" y="0"/>
                  </a:moveTo>
                  <a:lnTo>
                    <a:pt x="0" y="0"/>
                  </a:lnTo>
                  <a:lnTo>
                    <a:pt x="0" y="95"/>
                  </a:lnTo>
                  <a:lnTo>
                    <a:pt x="95" y="95"/>
                  </a:lnTo>
                  <a:lnTo>
                    <a:pt x="95" y="95"/>
                  </a:lnTo>
                  <a:lnTo>
                    <a:pt x="9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73" name="Graphic 72">
            <a:extLst>
              <a:ext uri="{FF2B5EF4-FFF2-40B4-BE49-F238E27FC236}">
                <a16:creationId xmlns:a16="http://schemas.microsoft.com/office/drawing/2014/main" id="{F5925D73-1BEB-AAC7-876A-D845A5989C3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724915" y="7027559"/>
            <a:ext cx="1071421" cy="1071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140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What are the key capabilities of Azure Resource Mover?</a:t>
            </a:r>
          </a:p>
        </p:txBody>
      </p:sp>
      <p:graphicFrame>
        <p:nvGraphicFramePr>
          <p:cNvPr id="56" name="Diagram 55">
            <a:extLst>
              <a:ext uri="{FF2B5EF4-FFF2-40B4-BE49-F238E27FC236}">
                <a16:creationId xmlns:a16="http://schemas.microsoft.com/office/drawing/2014/main" id="{90660B6C-504A-F34F-AD2E-BE0124E8717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14143373"/>
              </p:ext>
            </p:extLst>
          </p:nvPr>
        </p:nvGraphicFramePr>
        <p:xfrm>
          <a:off x="1877149" y="1834066"/>
          <a:ext cx="17972226" cy="5938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6" name="Picture 15">
            <a:extLst>
              <a:ext uri="{FF2B5EF4-FFF2-40B4-BE49-F238E27FC236}">
                <a16:creationId xmlns:a16="http://schemas.microsoft.com/office/drawing/2014/main" id="{7B85456E-1D88-8B75-41B6-1BC18DA3546C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85101" y="6938448"/>
            <a:ext cx="1322521" cy="99243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ACB809E-9F26-4B0A-C89A-0DA4DFDDD33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505977" y="6938448"/>
            <a:ext cx="1322522" cy="99243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1FBF80-AD48-E41E-A40C-967EC0BF2F7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52977" y="6859463"/>
            <a:ext cx="1071420" cy="1071420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20475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What can Azure Resource Mover move?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8F8402E-3756-855F-9937-959742C41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98596837"/>
              </p:ext>
            </p:extLst>
          </p:nvPr>
        </p:nvGraphicFramePr>
        <p:xfrm>
          <a:off x="1724749" y="1681666"/>
          <a:ext cx="17972226" cy="63774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092568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The move region 6 step process</a:t>
            </a:r>
          </a:p>
        </p:txBody>
      </p:sp>
      <p:graphicFrame>
        <p:nvGraphicFramePr>
          <p:cNvPr id="19" name="Diagram 18">
            <a:extLst>
              <a:ext uri="{FF2B5EF4-FFF2-40B4-BE49-F238E27FC236}">
                <a16:creationId xmlns:a16="http://schemas.microsoft.com/office/drawing/2014/main" id="{81CFAB36-C4FA-3B3C-40B0-6F50876E3D9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89671984"/>
              </p:ext>
            </p:extLst>
          </p:nvPr>
        </p:nvGraphicFramePr>
        <p:xfrm>
          <a:off x="2112276" y="2223857"/>
          <a:ext cx="18128510" cy="60212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1" name="object 5">
            <a:extLst>
              <a:ext uri="{FF2B5EF4-FFF2-40B4-BE49-F238E27FC236}">
                <a16:creationId xmlns:a16="http://schemas.microsoft.com/office/drawing/2014/main" id="{9E7999D1-B946-F9C3-964A-620A3895835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650980" y="1368189"/>
            <a:ext cx="7624714" cy="50295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55344" marR="5080" indent="-843280">
              <a:lnSpc>
                <a:spcPts val="2900"/>
              </a:lnSpc>
              <a:spcBef>
                <a:spcPts val="480"/>
              </a:spcBef>
            </a:pPr>
            <a:r>
              <a:rPr lang="en-US" sz="480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Move region process</a:t>
            </a:r>
            <a:endParaRPr sz="4800" spc="-10" dirty="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2" name="Isosceles Triangle 1">
            <a:extLst>
              <a:ext uri="{FF2B5EF4-FFF2-40B4-BE49-F238E27FC236}">
                <a16:creationId xmlns:a16="http://schemas.microsoft.com/office/drawing/2014/main" id="{0E6D4DE6-9014-C5B2-909D-8C0D340591CA}"/>
              </a:ext>
            </a:extLst>
          </p:cNvPr>
          <p:cNvSpPr/>
          <p:nvPr/>
        </p:nvSpPr>
        <p:spPr>
          <a:xfrm>
            <a:off x="12552219" y="7865038"/>
            <a:ext cx="727364" cy="373111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object 5">
            <a:extLst>
              <a:ext uri="{FF2B5EF4-FFF2-40B4-BE49-F238E27FC236}">
                <a16:creationId xmlns:a16="http://schemas.microsoft.com/office/drawing/2014/main" id="{34DA3E12-6B6E-2031-5A27-4BDBCE6F4381}"/>
              </a:ext>
            </a:extLst>
          </p:cNvPr>
          <p:cNvSpPr txBox="1">
            <a:spLocks/>
          </p:cNvSpPr>
          <p:nvPr/>
        </p:nvSpPr>
        <p:spPr>
          <a:xfrm>
            <a:off x="11658745" y="8272365"/>
            <a:ext cx="7624714" cy="408189"/>
          </a:xfrm>
          <a:prstGeom prst="rect">
            <a:avLst/>
          </a:prstGeom>
        </p:spPr>
        <p:txBody>
          <a:bodyPr vert="horz" wrap="square" lIns="0" tIns="60960" rIns="0" bIns="0" rtlCol="0" anchor="t">
            <a:spAutoFit/>
          </a:bodyPr>
          <a:lstStyle>
            <a:lvl1pPr algn="l" defTabSz="599984" rtl="0" eaLnBrk="1" latinLnBrk="0" hangingPunct="1">
              <a:spcBef>
                <a:spcPct val="0"/>
              </a:spcBef>
              <a:buNone/>
              <a:defRPr sz="4724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5344" marR="5080" indent="-843280">
              <a:lnSpc>
                <a:spcPts val="2900"/>
              </a:lnSpc>
              <a:spcBef>
                <a:spcPts val="480"/>
              </a:spcBef>
            </a:pPr>
            <a:r>
              <a:rPr lang="en-US" sz="200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Potential Outage impacting</a:t>
            </a:r>
          </a:p>
        </p:txBody>
      </p:sp>
    </p:spTree>
    <p:extLst>
      <p:ext uri="{BB962C8B-B14F-4D97-AF65-F5344CB8AC3E}">
        <p14:creationId xmlns:p14="http://schemas.microsoft.com/office/powerpoint/2010/main" val="23789088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5" name="Google Shape;434;p21">
            <a:extLst>
              <a:ext uri="{FF2B5EF4-FFF2-40B4-BE49-F238E27FC236}">
                <a16:creationId xmlns:a16="http://schemas.microsoft.com/office/drawing/2014/main" id="{AA1B9D94-58AE-914F-0B50-B9F79D4491A4}"/>
              </a:ext>
            </a:extLst>
          </p:cNvPr>
          <p:cNvGrpSpPr>
            <a:grpSpLocks/>
          </p:cNvGrpSpPr>
          <p:nvPr/>
        </p:nvGrpSpPr>
        <p:grpSpPr bwMode="auto">
          <a:xfrm>
            <a:off x="3774413" y="-409829"/>
            <a:ext cx="11584407" cy="10533206"/>
            <a:chOff x="4800600" y="3789363"/>
            <a:chExt cx="2495550" cy="2280627"/>
          </a:xfrm>
        </p:grpSpPr>
        <p:sp>
          <p:nvSpPr>
            <p:cNvPr id="6" name="Google Shape;435;p21">
              <a:extLst>
                <a:ext uri="{FF2B5EF4-FFF2-40B4-BE49-F238E27FC236}">
                  <a16:creationId xmlns:a16="http://schemas.microsoft.com/office/drawing/2014/main" id="{A05E8014-898E-9FED-BC2F-8103CC2E3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3789363"/>
              <a:ext cx="276225" cy="1490663"/>
            </a:xfrm>
            <a:custGeom>
              <a:avLst/>
              <a:gdLst>
                <a:gd name="T0" fmla="*/ 2147483646 w 174"/>
                <a:gd name="T1" fmla="*/ 2147483646 h 939"/>
                <a:gd name="T2" fmla="*/ 2147483646 w 174"/>
                <a:gd name="T3" fmla="*/ 2147483646 h 939"/>
                <a:gd name="T4" fmla="*/ 0 w 174"/>
                <a:gd name="T5" fmla="*/ 0 h 939"/>
                <a:gd name="T6" fmla="*/ 2147483646 w 174"/>
                <a:gd name="T7" fmla="*/ 2147483646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939" extrusionOk="0">
                  <a:moveTo>
                    <a:pt x="174" y="116"/>
                  </a:moveTo>
                  <a:lnTo>
                    <a:pt x="146" y="939"/>
                  </a:lnTo>
                  <a:lnTo>
                    <a:pt x="0" y="0"/>
                  </a:lnTo>
                  <a:lnTo>
                    <a:pt x="174" y="116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7" name="Google Shape;436;p21">
              <a:extLst>
                <a:ext uri="{FF2B5EF4-FFF2-40B4-BE49-F238E27FC236}">
                  <a16:creationId xmlns:a16="http://schemas.microsoft.com/office/drawing/2014/main" id="{267478F4-5D95-908C-9F19-A2214680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3789363"/>
              <a:ext cx="2451100" cy="1719263"/>
            </a:xfrm>
            <a:custGeom>
              <a:avLst/>
              <a:gdLst>
                <a:gd name="T0" fmla="*/ 2147483646 w 1544"/>
                <a:gd name="T1" fmla="*/ 2147483646 h 1083"/>
                <a:gd name="T2" fmla="*/ 2147483646 w 1544"/>
                <a:gd name="T3" fmla="*/ 0 h 1083"/>
                <a:gd name="T4" fmla="*/ 2147483646 w 1544"/>
                <a:gd name="T5" fmla="*/ 2147483646 h 1083"/>
                <a:gd name="T6" fmla="*/ 0 w 1544"/>
                <a:gd name="T7" fmla="*/ 2147483646 h 1083"/>
                <a:gd name="T8" fmla="*/ 2147483646 w 1544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4" h="1083" extrusionOk="0">
                  <a:moveTo>
                    <a:pt x="241" y="352"/>
                  </a:moveTo>
                  <a:lnTo>
                    <a:pt x="1398" y="0"/>
                  </a:lnTo>
                  <a:lnTo>
                    <a:pt x="1544" y="939"/>
                  </a:lnTo>
                  <a:lnTo>
                    <a:pt x="0" y="1083"/>
                  </a:lnTo>
                  <a:lnTo>
                    <a:pt x="241" y="352"/>
                  </a:lnTo>
                  <a:close/>
                </a:path>
              </a:pathLst>
            </a:custGeom>
            <a:solidFill>
              <a:srgbClr val="34B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8" name="Google Shape;437;p21">
              <a:extLst>
                <a:ext uri="{FF2B5EF4-FFF2-40B4-BE49-F238E27FC236}">
                  <a16:creationId xmlns:a16="http://schemas.microsoft.com/office/drawing/2014/main" id="{0CC81183-211F-0746-CBF9-7B4886951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280026"/>
              <a:ext cx="2451100" cy="228600"/>
            </a:xfrm>
            <a:custGeom>
              <a:avLst/>
              <a:gdLst>
                <a:gd name="T0" fmla="*/ 2147483646 w 1544"/>
                <a:gd name="T1" fmla="*/ 2147483646 h 144"/>
                <a:gd name="T2" fmla="*/ 2147483646 w 1544"/>
                <a:gd name="T3" fmla="*/ 0 h 144"/>
                <a:gd name="T4" fmla="*/ 0 w 1544"/>
                <a:gd name="T5" fmla="*/ 2147483646 h 144"/>
                <a:gd name="T6" fmla="*/ 2147483646 w 1544"/>
                <a:gd name="T7" fmla="*/ 2147483646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4" h="144" extrusionOk="0">
                  <a:moveTo>
                    <a:pt x="1383" y="131"/>
                  </a:moveTo>
                  <a:lnTo>
                    <a:pt x="1544" y="0"/>
                  </a:lnTo>
                  <a:lnTo>
                    <a:pt x="0" y="144"/>
                  </a:lnTo>
                  <a:lnTo>
                    <a:pt x="1383" y="131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9" name="Google Shape;438;p21">
              <a:extLst>
                <a:ext uri="{FF2B5EF4-FFF2-40B4-BE49-F238E27FC236}">
                  <a16:creationId xmlns:a16="http://schemas.microsoft.com/office/drawing/2014/main" id="{32848BB3-C107-43B7-8328-AB0083103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475288"/>
              <a:ext cx="922993" cy="594702"/>
            </a:xfrm>
            <a:custGeom>
              <a:avLst/>
              <a:gdLst>
                <a:gd name="T0" fmla="*/ 0 w 432"/>
                <a:gd name="T1" fmla="*/ 2147483646 h 417"/>
                <a:gd name="T2" fmla="*/ 2147483646 w 432"/>
                <a:gd name="T3" fmla="*/ 2147483646 h 417"/>
                <a:gd name="T4" fmla="*/ 2147483646 w 432"/>
                <a:gd name="T5" fmla="*/ 0 h 417"/>
                <a:gd name="T6" fmla="*/ 0 w 432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417" extrusionOk="0">
                  <a:moveTo>
                    <a:pt x="0" y="21"/>
                  </a:moveTo>
                  <a:lnTo>
                    <a:pt x="432" y="417"/>
                  </a:lnTo>
                  <a:lnTo>
                    <a:pt x="2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2F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0" name="Google Shape;439;p21">
              <a:extLst>
                <a:ext uri="{FF2B5EF4-FFF2-40B4-BE49-F238E27FC236}">
                  <a16:creationId xmlns:a16="http://schemas.microsoft.com/office/drawing/2014/main" id="{5AB203D5-F15C-CBCD-D923-BCD040324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5475288"/>
              <a:ext cx="564218" cy="594702"/>
            </a:xfrm>
            <a:custGeom>
              <a:avLst/>
              <a:gdLst>
                <a:gd name="T0" fmla="*/ 2147483646 w 206"/>
                <a:gd name="T1" fmla="*/ 2147483646 h 417"/>
                <a:gd name="T2" fmla="*/ 2147483646 w 206"/>
                <a:gd name="T3" fmla="*/ 2147483646 h 417"/>
                <a:gd name="T4" fmla="*/ 0 w 206"/>
                <a:gd name="T5" fmla="*/ 0 h 417"/>
                <a:gd name="T6" fmla="*/ 2147483646 w 206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" h="417" extrusionOk="0">
                  <a:moveTo>
                    <a:pt x="123" y="18"/>
                  </a:moveTo>
                  <a:lnTo>
                    <a:pt x="206" y="417"/>
                  </a:lnTo>
                  <a:lnTo>
                    <a:pt x="0" y="0"/>
                  </a:lnTo>
                  <a:lnTo>
                    <a:pt x="123" y="18"/>
                  </a:lnTo>
                  <a:close/>
                </a:path>
              </a:pathLst>
            </a:custGeom>
            <a:solidFill>
              <a:srgbClr val="278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9847C9-2626-3CE9-704C-43FE0A391A6E}"/>
              </a:ext>
            </a:extLst>
          </p:cNvPr>
          <p:cNvSpPr txBox="1"/>
          <p:nvPr/>
        </p:nvSpPr>
        <p:spPr>
          <a:xfrm>
            <a:off x="6670433" y="1203286"/>
            <a:ext cx="691888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Let us see Azure Resource Mover in action?</a:t>
            </a:r>
          </a:p>
        </p:txBody>
      </p:sp>
    </p:spTree>
    <p:extLst>
      <p:ext uri="{BB962C8B-B14F-4D97-AF65-F5344CB8AC3E}">
        <p14:creationId xmlns:p14="http://schemas.microsoft.com/office/powerpoint/2010/main" val="39778820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Region to region?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D5B845-C154-C6D6-6F5F-E8E1AFB1EC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88662" y="1627909"/>
            <a:ext cx="9730240" cy="6673280"/>
          </a:xfrm>
          <a:prstGeom prst="rect">
            <a:avLst/>
          </a:prstGeom>
        </p:spPr>
      </p:pic>
      <p:pic>
        <p:nvPicPr>
          <p:cNvPr id="66" name="Picture 65">
            <a:extLst>
              <a:ext uri="{FF2B5EF4-FFF2-40B4-BE49-F238E27FC236}">
                <a16:creationId xmlns:a16="http://schemas.microsoft.com/office/drawing/2014/main" id="{4708AA70-65C1-EB98-3A2D-5F4870974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999" y="1627909"/>
            <a:ext cx="9730240" cy="6673280"/>
          </a:xfrm>
          <a:prstGeom prst="rect">
            <a:avLst/>
          </a:prstGeom>
        </p:spPr>
      </p:pic>
      <p:sp>
        <p:nvSpPr>
          <p:cNvPr id="67" name="object 5">
            <a:extLst>
              <a:ext uri="{FF2B5EF4-FFF2-40B4-BE49-F238E27FC236}">
                <a16:creationId xmlns:a16="http://schemas.microsoft.com/office/drawing/2014/main" id="{ADDE34DD-72D4-8FBD-1759-63EACB3018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327524" y="981698"/>
            <a:ext cx="3698876" cy="50295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55344" marR="5080" indent="-843280">
              <a:lnSpc>
                <a:spcPts val="2900"/>
              </a:lnSpc>
              <a:spcBef>
                <a:spcPts val="480"/>
              </a:spcBef>
            </a:pPr>
            <a:r>
              <a:rPr lang="en-US" sz="4800" spc="-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Australia East</a:t>
            </a:r>
            <a:endParaRPr sz="4800" spc="-1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68" name="object 5">
            <a:extLst>
              <a:ext uri="{FF2B5EF4-FFF2-40B4-BE49-F238E27FC236}">
                <a16:creationId xmlns:a16="http://schemas.microsoft.com/office/drawing/2014/main" id="{5B6C3B5A-174D-6F68-6794-0248497A3AC1}"/>
              </a:ext>
            </a:extLst>
          </p:cNvPr>
          <p:cNvSpPr txBox="1">
            <a:spLocks/>
          </p:cNvSpPr>
          <p:nvPr/>
        </p:nvSpPr>
        <p:spPr>
          <a:xfrm>
            <a:off x="13701144" y="981698"/>
            <a:ext cx="5348856" cy="502958"/>
          </a:xfrm>
          <a:prstGeom prst="rect">
            <a:avLst/>
          </a:prstGeom>
        </p:spPr>
        <p:txBody>
          <a:bodyPr vert="horz" wrap="square" lIns="0" tIns="60960" rIns="0" bIns="0" rtlCol="0" anchor="t">
            <a:spAutoFit/>
          </a:bodyPr>
          <a:lstStyle>
            <a:lvl1pPr algn="l" defTabSz="599984" rtl="0" eaLnBrk="1" latinLnBrk="0" hangingPunct="1">
              <a:spcBef>
                <a:spcPct val="0"/>
              </a:spcBef>
              <a:buNone/>
              <a:defRPr sz="4724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5344" marR="5080" indent="-843280" algn="ctr">
              <a:lnSpc>
                <a:spcPts val="2900"/>
              </a:lnSpc>
              <a:spcBef>
                <a:spcPts val="480"/>
              </a:spcBef>
            </a:pPr>
            <a:r>
              <a:rPr lang="en-US" sz="4800" spc="-10" dirty="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West US 3</a:t>
            </a:r>
          </a:p>
        </p:txBody>
      </p:sp>
      <p:sp>
        <p:nvSpPr>
          <p:cNvPr id="69" name="Arrow: Right 68">
            <a:extLst>
              <a:ext uri="{FF2B5EF4-FFF2-40B4-BE49-F238E27FC236}">
                <a16:creationId xmlns:a16="http://schemas.microsoft.com/office/drawing/2014/main" id="{D1E1066C-CB49-0C00-062F-AB198456D336}"/>
              </a:ext>
            </a:extLst>
          </p:cNvPr>
          <p:cNvSpPr/>
          <p:nvPr/>
        </p:nvSpPr>
        <p:spPr>
          <a:xfrm>
            <a:off x="10274300" y="4406900"/>
            <a:ext cx="1219200" cy="787400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04581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466725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7EA5D52-5181-407E-BA18-0DF71016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100091"/>
              </p:ext>
            </p:extLst>
          </p:nvPr>
        </p:nvGraphicFramePr>
        <p:xfrm>
          <a:off x="1925186" y="1365813"/>
          <a:ext cx="17751776" cy="6781577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7751776">
                  <a:extLst>
                    <a:ext uri="{9D8B030D-6E8A-4147-A177-3AD203B41FA5}">
                      <a16:colId xmlns:a16="http://schemas.microsoft.com/office/drawing/2014/main" val="1590251527"/>
                    </a:ext>
                  </a:extLst>
                </a:gridCol>
              </a:tblGrid>
              <a:tr h="1146297">
                <a:tc>
                  <a:txBody>
                    <a:bodyPr/>
                    <a:lstStyle/>
                    <a:p>
                      <a:r>
                        <a:rPr lang="en-NZ" sz="6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What resources are we going to migrate?</a:t>
                      </a:r>
                    </a:p>
                  </a:txBody>
                  <a:tcPr marL="87919" marR="87919" marT="43960" marB="43960"/>
                </a:tc>
                <a:extLst>
                  <a:ext uri="{0D108BD9-81ED-4DB2-BD59-A6C34878D82A}">
                    <a16:rowId xmlns:a16="http://schemas.microsoft.com/office/drawing/2014/main" val="1292596421"/>
                  </a:ext>
                </a:extLst>
              </a:tr>
              <a:tr h="5497571">
                <a:tc>
                  <a:txBody>
                    <a:bodyPr/>
                    <a:lstStyle/>
                    <a:p>
                      <a:pPr marL="514350" indent="-514350">
                        <a:buFont typeface="Arial" panose="020B0604020202020204" pitchFamily="34" charset="0"/>
                        <a:buChar char="•"/>
                      </a:pPr>
                      <a:r>
                        <a:rPr lang="en-NZ" sz="6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Virtual Network</a:t>
                      </a:r>
                    </a:p>
                    <a:p>
                      <a:pPr marL="514350" indent="-514350">
                        <a:buFont typeface="Arial" panose="020B0604020202020204" pitchFamily="34" charset="0"/>
                        <a:buChar char="•"/>
                      </a:pPr>
                      <a:r>
                        <a:rPr lang="en-NZ" sz="6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Azure SQL Database</a:t>
                      </a:r>
                    </a:p>
                    <a:p>
                      <a:pPr marL="514350" indent="-514350">
                        <a:buFont typeface="Arial" panose="020B0604020202020204" pitchFamily="34" charset="0"/>
                        <a:buChar char="•"/>
                      </a:pPr>
                      <a:r>
                        <a:rPr lang="en-NZ" sz="6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Azure Virtual Machine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NZ" sz="32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&amp; associated dependencies (Resource Groups, Network Interfaces, Managed Disks)</a:t>
                      </a: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NZ" sz="3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NZ" sz="3200" dirty="0">
                        <a:latin typeface="Tahoma" panose="020B0604030504040204" pitchFamily="34" charset="0"/>
                        <a:ea typeface="Tahoma" panose="020B0604030504040204" pitchFamily="34" charset="0"/>
                        <a:cs typeface="Tahoma" panose="020B0604030504040204" pitchFamily="34" charset="0"/>
                      </a:endParaRPr>
                    </a:p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NZ" sz="4400" i="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Note: The migration time took around roughly 1 hour for end-to-end migration. Demo was pre-recorded to fit within session limit.</a:t>
                      </a:r>
                    </a:p>
                  </a:txBody>
                  <a:tcPr marL="87919" marR="87919" marT="43960" marB="43960"/>
                </a:tc>
                <a:extLst>
                  <a:ext uri="{0D108BD9-81ED-4DB2-BD59-A6C34878D82A}">
                    <a16:rowId xmlns:a16="http://schemas.microsoft.com/office/drawing/2014/main" val="471972354"/>
                  </a:ext>
                </a:extLst>
              </a:tr>
            </a:tbl>
          </a:graphicData>
        </a:graphic>
      </p:graphicFrame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 dirty="0"/>
              <a:t>Region to region?</a:t>
            </a:r>
          </a:p>
        </p:txBody>
      </p:sp>
    </p:spTree>
    <p:extLst>
      <p:ext uri="{BB962C8B-B14F-4D97-AF65-F5344CB8AC3E}">
        <p14:creationId xmlns:p14="http://schemas.microsoft.com/office/powerpoint/2010/main" val="1155853572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9C6870BD-47AA-1173-970B-F4442F51FF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7439" y="-309281"/>
            <a:ext cx="27554287" cy="932827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F175AB3-6697-4366-BB41-9FA8635F9A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2472275" y="1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Freeform 1456">
            <a:extLst>
              <a:ext uri="{FF2B5EF4-FFF2-40B4-BE49-F238E27FC236}">
                <a16:creationId xmlns:a16="http://schemas.microsoft.com/office/drawing/2014/main" id="{84F38088-EC52-4FC1-9A44-45ED21B4B668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3969923" y="1658011"/>
            <a:ext cx="13659678" cy="4393183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ctr"/>
            <a: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Azure</a:t>
            </a:r>
            <a:b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Resource Region 2 Region Migration</a:t>
            </a:r>
            <a:endParaRPr lang="en-NZ" sz="7692" dirty="0">
              <a:highlight>
                <a:srgbClr val="00008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816A68D-520F-C192-2100-674F82F8E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487" y="7693208"/>
            <a:ext cx="34861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1176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RM_PRD_1600_900_125Scale">
            <a:hlinkClick r:id="" action="ppaction://media"/>
            <a:extLst>
              <a:ext uri="{FF2B5EF4-FFF2-40B4-BE49-F238E27FC236}">
                <a16:creationId xmlns:a16="http://schemas.microsoft.com/office/drawing/2014/main" id="{B9BFBCBC-BF63-DF01-C77E-A93456FB3EA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>
                  <p14:fade in="500" out="5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179762" y="213519"/>
            <a:ext cx="15240000" cy="857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399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662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C4B3F9-33C3-7272-EFD3-175018A6AD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6424" y="230320"/>
            <a:ext cx="14806676" cy="8538897"/>
          </a:xfrm>
          <a:prstGeom prst="rect">
            <a:avLst/>
          </a:prstGeom>
          <a:ln w="19050">
            <a:solidFill>
              <a:schemeClr val="accent2"/>
            </a:solidFill>
          </a:ln>
        </p:spPr>
      </p:pic>
    </p:spTree>
    <p:extLst>
      <p:ext uri="{BB962C8B-B14F-4D97-AF65-F5344CB8AC3E}">
        <p14:creationId xmlns:p14="http://schemas.microsoft.com/office/powerpoint/2010/main" val="266925297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What can Azure Resource Mover move?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8F8402E-3756-855F-9937-959742C41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72816977"/>
              </p:ext>
            </p:extLst>
          </p:nvPr>
        </p:nvGraphicFramePr>
        <p:xfrm>
          <a:off x="1724749" y="1053885"/>
          <a:ext cx="17972226" cy="759416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14965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pSp>
        <p:nvGrpSpPr>
          <p:cNvPr id="5" name="Google Shape;434;p21">
            <a:extLst>
              <a:ext uri="{FF2B5EF4-FFF2-40B4-BE49-F238E27FC236}">
                <a16:creationId xmlns:a16="http://schemas.microsoft.com/office/drawing/2014/main" id="{AA1B9D94-58AE-914F-0B50-B9F79D4491A4}"/>
              </a:ext>
            </a:extLst>
          </p:cNvPr>
          <p:cNvGrpSpPr>
            <a:grpSpLocks/>
          </p:cNvGrpSpPr>
          <p:nvPr/>
        </p:nvGrpSpPr>
        <p:grpSpPr bwMode="auto">
          <a:xfrm>
            <a:off x="3774413" y="-409829"/>
            <a:ext cx="11584407" cy="10533206"/>
            <a:chOff x="4800600" y="3789363"/>
            <a:chExt cx="2495550" cy="2280627"/>
          </a:xfrm>
        </p:grpSpPr>
        <p:sp>
          <p:nvSpPr>
            <p:cNvPr id="6" name="Google Shape;435;p21">
              <a:extLst>
                <a:ext uri="{FF2B5EF4-FFF2-40B4-BE49-F238E27FC236}">
                  <a16:creationId xmlns:a16="http://schemas.microsoft.com/office/drawing/2014/main" id="{A05E8014-898E-9FED-BC2F-8103CC2E3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3789363"/>
              <a:ext cx="276225" cy="1490663"/>
            </a:xfrm>
            <a:custGeom>
              <a:avLst/>
              <a:gdLst>
                <a:gd name="T0" fmla="*/ 2147483646 w 174"/>
                <a:gd name="T1" fmla="*/ 2147483646 h 939"/>
                <a:gd name="T2" fmla="*/ 2147483646 w 174"/>
                <a:gd name="T3" fmla="*/ 2147483646 h 939"/>
                <a:gd name="T4" fmla="*/ 0 w 174"/>
                <a:gd name="T5" fmla="*/ 0 h 939"/>
                <a:gd name="T6" fmla="*/ 2147483646 w 174"/>
                <a:gd name="T7" fmla="*/ 2147483646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939" extrusionOk="0">
                  <a:moveTo>
                    <a:pt x="174" y="116"/>
                  </a:moveTo>
                  <a:lnTo>
                    <a:pt x="146" y="939"/>
                  </a:lnTo>
                  <a:lnTo>
                    <a:pt x="0" y="0"/>
                  </a:lnTo>
                  <a:lnTo>
                    <a:pt x="174" y="116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7" name="Google Shape;436;p21">
              <a:extLst>
                <a:ext uri="{FF2B5EF4-FFF2-40B4-BE49-F238E27FC236}">
                  <a16:creationId xmlns:a16="http://schemas.microsoft.com/office/drawing/2014/main" id="{267478F4-5D95-908C-9F19-A22146803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3789363"/>
              <a:ext cx="2451100" cy="1719263"/>
            </a:xfrm>
            <a:custGeom>
              <a:avLst/>
              <a:gdLst>
                <a:gd name="T0" fmla="*/ 2147483646 w 1544"/>
                <a:gd name="T1" fmla="*/ 2147483646 h 1083"/>
                <a:gd name="T2" fmla="*/ 2147483646 w 1544"/>
                <a:gd name="T3" fmla="*/ 0 h 1083"/>
                <a:gd name="T4" fmla="*/ 2147483646 w 1544"/>
                <a:gd name="T5" fmla="*/ 2147483646 h 1083"/>
                <a:gd name="T6" fmla="*/ 0 w 1544"/>
                <a:gd name="T7" fmla="*/ 2147483646 h 1083"/>
                <a:gd name="T8" fmla="*/ 2147483646 w 1544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4" h="1083" extrusionOk="0">
                  <a:moveTo>
                    <a:pt x="241" y="352"/>
                  </a:moveTo>
                  <a:lnTo>
                    <a:pt x="1398" y="0"/>
                  </a:lnTo>
                  <a:lnTo>
                    <a:pt x="1544" y="939"/>
                  </a:lnTo>
                  <a:lnTo>
                    <a:pt x="0" y="1083"/>
                  </a:lnTo>
                  <a:lnTo>
                    <a:pt x="241" y="352"/>
                  </a:lnTo>
                  <a:close/>
                </a:path>
              </a:pathLst>
            </a:custGeom>
            <a:solidFill>
              <a:srgbClr val="34B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8" name="Google Shape;437;p21">
              <a:extLst>
                <a:ext uri="{FF2B5EF4-FFF2-40B4-BE49-F238E27FC236}">
                  <a16:creationId xmlns:a16="http://schemas.microsoft.com/office/drawing/2014/main" id="{0CC81183-211F-0746-CBF9-7B48869517ED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280026"/>
              <a:ext cx="2451100" cy="228600"/>
            </a:xfrm>
            <a:custGeom>
              <a:avLst/>
              <a:gdLst>
                <a:gd name="T0" fmla="*/ 2147483646 w 1544"/>
                <a:gd name="T1" fmla="*/ 2147483646 h 144"/>
                <a:gd name="T2" fmla="*/ 2147483646 w 1544"/>
                <a:gd name="T3" fmla="*/ 0 h 144"/>
                <a:gd name="T4" fmla="*/ 0 w 1544"/>
                <a:gd name="T5" fmla="*/ 2147483646 h 144"/>
                <a:gd name="T6" fmla="*/ 2147483646 w 1544"/>
                <a:gd name="T7" fmla="*/ 2147483646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4" h="144" extrusionOk="0">
                  <a:moveTo>
                    <a:pt x="1383" y="131"/>
                  </a:moveTo>
                  <a:lnTo>
                    <a:pt x="1544" y="0"/>
                  </a:lnTo>
                  <a:lnTo>
                    <a:pt x="0" y="144"/>
                  </a:lnTo>
                  <a:lnTo>
                    <a:pt x="1383" y="131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9" name="Google Shape;438;p21">
              <a:extLst>
                <a:ext uri="{FF2B5EF4-FFF2-40B4-BE49-F238E27FC236}">
                  <a16:creationId xmlns:a16="http://schemas.microsoft.com/office/drawing/2014/main" id="{32848BB3-C107-43B7-8328-AB008310347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475288"/>
              <a:ext cx="922993" cy="594702"/>
            </a:xfrm>
            <a:custGeom>
              <a:avLst/>
              <a:gdLst>
                <a:gd name="T0" fmla="*/ 0 w 432"/>
                <a:gd name="T1" fmla="*/ 2147483646 h 417"/>
                <a:gd name="T2" fmla="*/ 2147483646 w 432"/>
                <a:gd name="T3" fmla="*/ 2147483646 h 417"/>
                <a:gd name="T4" fmla="*/ 2147483646 w 432"/>
                <a:gd name="T5" fmla="*/ 0 h 417"/>
                <a:gd name="T6" fmla="*/ 0 w 432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417" extrusionOk="0">
                  <a:moveTo>
                    <a:pt x="0" y="21"/>
                  </a:moveTo>
                  <a:lnTo>
                    <a:pt x="432" y="417"/>
                  </a:lnTo>
                  <a:lnTo>
                    <a:pt x="2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2F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10" name="Google Shape;439;p21">
              <a:extLst>
                <a:ext uri="{FF2B5EF4-FFF2-40B4-BE49-F238E27FC236}">
                  <a16:creationId xmlns:a16="http://schemas.microsoft.com/office/drawing/2014/main" id="{5AB203D5-F15C-CBCD-D923-BCD040324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5475288"/>
              <a:ext cx="564218" cy="594702"/>
            </a:xfrm>
            <a:custGeom>
              <a:avLst/>
              <a:gdLst>
                <a:gd name="T0" fmla="*/ 2147483646 w 206"/>
                <a:gd name="T1" fmla="*/ 2147483646 h 417"/>
                <a:gd name="T2" fmla="*/ 2147483646 w 206"/>
                <a:gd name="T3" fmla="*/ 2147483646 h 417"/>
                <a:gd name="T4" fmla="*/ 0 w 206"/>
                <a:gd name="T5" fmla="*/ 0 h 417"/>
                <a:gd name="T6" fmla="*/ 2147483646 w 206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" h="417" extrusionOk="0">
                  <a:moveTo>
                    <a:pt x="123" y="18"/>
                  </a:moveTo>
                  <a:lnTo>
                    <a:pt x="206" y="417"/>
                  </a:lnTo>
                  <a:lnTo>
                    <a:pt x="0" y="0"/>
                  </a:lnTo>
                  <a:lnTo>
                    <a:pt x="123" y="18"/>
                  </a:lnTo>
                  <a:close/>
                </a:path>
              </a:pathLst>
            </a:custGeom>
            <a:solidFill>
              <a:srgbClr val="278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769847C9-2626-3CE9-704C-43FE0A391A6E}"/>
              </a:ext>
            </a:extLst>
          </p:cNvPr>
          <p:cNvSpPr txBox="1"/>
          <p:nvPr/>
        </p:nvSpPr>
        <p:spPr>
          <a:xfrm>
            <a:off x="5136915" y="2695515"/>
            <a:ext cx="1001556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7200" b="1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Multi-region Load balancers</a:t>
            </a:r>
          </a:p>
        </p:txBody>
      </p:sp>
    </p:spTree>
    <p:extLst>
      <p:ext uri="{BB962C8B-B14F-4D97-AF65-F5344CB8AC3E}">
        <p14:creationId xmlns:p14="http://schemas.microsoft.com/office/powerpoint/2010/main" val="37962248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Z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3BAD3B-7C7F-C326-01EA-EB0F041302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0312" y="1720827"/>
            <a:ext cx="17070961" cy="5882059"/>
          </a:xfrm>
          <a:prstGeom prst="rect">
            <a:avLst/>
          </a:prstGeom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8C6B2315-64B1-0405-033F-ED25E659288E}"/>
              </a:ext>
            </a:extLst>
          </p:cNvPr>
          <p:cNvSpPr/>
          <p:nvPr/>
        </p:nvSpPr>
        <p:spPr>
          <a:xfrm>
            <a:off x="1720312" y="5160937"/>
            <a:ext cx="6338807" cy="1046824"/>
          </a:xfrm>
          <a:prstGeom prst="ellipse">
            <a:avLst/>
          </a:pr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975683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AD232-FA49-E86D-1C3B-B9C34B3040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905" y="1668923"/>
            <a:ext cx="19381061" cy="681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6827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NZ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4F57FD8-84D8-52F4-22CE-E97E235CC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160" y="682019"/>
            <a:ext cx="9964415" cy="794283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95E347-455B-6513-4A31-EDDCDFD32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07871" y="682019"/>
            <a:ext cx="8363783" cy="8043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11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Region to region?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4708AA70-65C1-EB98-3A2D-5F4870974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4775" y="4319742"/>
            <a:ext cx="6388284" cy="4381270"/>
          </a:xfrm>
          <a:prstGeom prst="rect">
            <a:avLst/>
          </a:prstGeom>
        </p:spPr>
      </p:pic>
      <p:sp>
        <p:nvSpPr>
          <p:cNvPr id="67" name="object 5">
            <a:extLst>
              <a:ext uri="{FF2B5EF4-FFF2-40B4-BE49-F238E27FC236}">
                <a16:creationId xmlns:a16="http://schemas.microsoft.com/office/drawing/2014/main" id="{ADDE34DD-72D4-8FBD-1759-63EACB3018C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110548" y="3953007"/>
            <a:ext cx="3698876" cy="50295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55344" marR="5080" indent="-843280">
              <a:lnSpc>
                <a:spcPts val="2900"/>
              </a:lnSpc>
              <a:spcBef>
                <a:spcPts val="480"/>
              </a:spcBef>
            </a:pPr>
            <a:r>
              <a:rPr lang="en-US" sz="4800" spc="-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Australia East</a:t>
            </a:r>
            <a:endParaRPr sz="4800" spc="-1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68" name="object 5">
            <a:extLst>
              <a:ext uri="{FF2B5EF4-FFF2-40B4-BE49-F238E27FC236}">
                <a16:creationId xmlns:a16="http://schemas.microsoft.com/office/drawing/2014/main" id="{5B6C3B5A-174D-6F68-6794-0248497A3AC1}"/>
              </a:ext>
            </a:extLst>
          </p:cNvPr>
          <p:cNvSpPr txBox="1">
            <a:spLocks/>
          </p:cNvSpPr>
          <p:nvPr/>
        </p:nvSpPr>
        <p:spPr>
          <a:xfrm>
            <a:off x="13576241" y="3953007"/>
            <a:ext cx="5348856" cy="502958"/>
          </a:xfrm>
          <a:prstGeom prst="rect">
            <a:avLst/>
          </a:prstGeom>
        </p:spPr>
        <p:txBody>
          <a:bodyPr vert="horz" wrap="square" lIns="0" tIns="60960" rIns="0" bIns="0" rtlCol="0" anchor="t">
            <a:spAutoFit/>
          </a:bodyPr>
          <a:lstStyle>
            <a:lvl1pPr algn="l" defTabSz="599984" rtl="0" eaLnBrk="1" latinLnBrk="0" hangingPunct="1">
              <a:spcBef>
                <a:spcPct val="0"/>
              </a:spcBef>
              <a:buNone/>
              <a:defRPr sz="4724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5344" marR="5080" indent="-843280">
              <a:lnSpc>
                <a:spcPts val="2900"/>
              </a:lnSpc>
              <a:spcBef>
                <a:spcPts val="480"/>
              </a:spcBef>
            </a:pPr>
            <a:r>
              <a:rPr lang="en-US" sz="4800" spc="-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Australia Southeast</a:t>
            </a:r>
          </a:p>
        </p:txBody>
      </p:sp>
      <p:pic>
        <p:nvPicPr>
          <p:cNvPr id="9" name="Picture 8" descr="Shape&#10;&#10;Description automatically generated">
            <a:extLst>
              <a:ext uri="{FF2B5EF4-FFF2-40B4-BE49-F238E27FC236}">
                <a16:creationId xmlns:a16="http://schemas.microsoft.com/office/drawing/2014/main" id="{06FE9A35-69B2-8EDA-FAD1-91FB185C80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7347" y="405915"/>
            <a:ext cx="5719134" cy="1998394"/>
          </a:xfrm>
          <a:prstGeom prst="rect">
            <a:avLst/>
          </a:prstGeom>
        </p:spPr>
      </p:pic>
      <p:sp>
        <p:nvSpPr>
          <p:cNvPr id="10" name="object 5">
            <a:extLst>
              <a:ext uri="{FF2B5EF4-FFF2-40B4-BE49-F238E27FC236}">
                <a16:creationId xmlns:a16="http://schemas.microsoft.com/office/drawing/2014/main" id="{234F6F5C-11AD-3E92-CC2A-2E37BD41E6D4}"/>
              </a:ext>
            </a:extLst>
          </p:cNvPr>
          <p:cNvSpPr txBox="1">
            <a:spLocks/>
          </p:cNvSpPr>
          <p:nvPr/>
        </p:nvSpPr>
        <p:spPr>
          <a:xfrm>
            <a:off x="8588550" y="1369909"/>
            <a:ext cx="6112969" cy="475900"/>
          </a:xfrm>
          <a:prstGeom prst="rect">
            <a:avLst/>
          </a:prstGeom>
        </p:spPr>
        <p:txBody>
          <a:bodyPr vert="horz" wrap="square" lIns="0" tIns="60960" rIns="0" bIns="0" rtlCol="0" anchor="t">
            <a:spAutoFit/>
          </a:bodyPr>
          <a:lstStyle>
            <a:lvl1pPr algn="l" defTabSz="599984" rtl="0" eaLnBrk="1" latinLnBrk="0" hangingPunct="1">
              <a:spcBef>
                <a:spcPct val="0"/>
              </a:spcBef>
              <a:buNone/>
              <a:defRPr sz="4724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855344" marR="5080" indent="-843280">
              <a:lnSpc>
                <a:spcPts val="2900"/>
              </a:lnSpc>
              <a:spcBef>
                <a:spcPts val="480"/>
              </a:spcBef>
            </a:pPr>
            <a:r>
              <a:rPr lang="en-US" sz="4000" spc="-10">
                <a:solidFill>
                  <a:schemeClr val="bg1"/>
                </a:solidFill>
                <a:latin typeface="Calibri"/>
                <a:ea typeface="+mn-ea"/>
                <a:cs typeface="Calibri"/>
              </a:rPr>
              <a:t>Internet/On-premises</a:t>
            </a:r>
          </a:p>
        </p:txBody>
      </p:sp>
      <p:pic>
        <p:nvPicPr>
          <p:cNvPr id="4" name="Picture 3" descr="A blue and white logo&#10;&#10;Description automatically generated with low confidence">
            <a:extLst>
              <a:ext uri="{FF2B5EF4-FFF2-40B4-BE49-F238E27FC236}">
                <a16:creationId xmlns:a16="http://schemas.microsoft.com/office/drawing/2014/main" id="{C50621B1-340B-4D2F-7BC4-B75EF11E262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46102" y="2404309"/>
            <a:ext cx="1307320" cy="130732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4E133A97-8F53-D9C6-62AC-D57C18277116}"/>
              </a:ext>
            </a:extLst>
          </p:cNvPr>
          <p:cNvCxnSpPr/>
          <p:nvPr/>
        </p:nvCxnSpPr>
        <p:spPr>
          <a:xfrm flipH="1">
            <a:off x="5207431" y="3057969"/>
            <a:ext cx="49386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10E1649-5D5B-7CDD-4FDC-0C872B67951F}"/>
              </a:ext>
            </a:extLst>
          </p:cNvPr>
          <p:cNvCxnSpPr/>
          <p:nvPr/>
        </p:nvCxnSpPr>
        <p:spPr>
          <a:xfrm flipH="1">
            <a:off x="11453422" y="3057969"/>
            <a:ext cx="493867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EA209D6-004C-286D-E199-F51C29418FDA}"/>
              </a:ext>
            </a:extLst>
          </p:cNvPr>
          <p:cNvCxnSpPr/>
          <p:nvPr/>
        </p:nvCxnSpPr>
        <p:spPr>
          <a:xfrm>
            <a:off x="5207431" y="3057969"/>
            <a:ext cx="0" cy="895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C247BD1-E559-3E92-97ED-21DBFA3082BF}"/>
              </a:ext>
            </a:extLst>
          </p:cNvPr>
          <p:cNvCxnSpPr/>
          <p:nvPr/>
        </p:nvCxnSpPr>
        <p:spPr>
          <a:xfrm>
            <a:off x="16392093" y="3057969"/>
            <a:ext cx="0" cy="89503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>
            <a:extLst>
              <a:ext uri="{FF2B5EF4-FFF2-40B4-BE49-F238E27FC236}">
                <a16:creationId xmlns:a16="http://schemas.microsoft.com/office/drawing/2014/main" id="{6639A157-A543-5F51-EE4C-BCA4FDCB34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00055" y="4363700"/>
            <a:ext cx="6388284" cy="4381270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6484604-BF49-69EC-043A-B415CB6DA72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1785" y="6027262"/>
            <a:ext cx="1254264" cy="1254264"/>
          </a:xfrm>
          <a:prstGeom prst="rect">
            <a:avLst/>
          </a:prstGeom>
        </p:spPr>
      </p:pic>
      <p:pic>
        <p:nvPicPr>
          <p:cNvPr id="17" name="Picture 16" descr="Icon&#10;&#10;Description automatically generated">
            <a:extLst>
              <a:ext uri="{FF2B5EF4-FFF2-40B4-BE49-F238E27FC236}">
                <a16:creationId xmlns:a16="http://schemas.microsoft.com/office/drawing/2014/main" id="{26116061-8499-1D93-D943-01C6C0D0CC6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3537" y="5973335"/>
            <a:ext cx="1254264" cy="1254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32548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Additional Resources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8F8402E-3756-855F-9937-959742C41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92050286"/>
              </p:ext>
            </p:extLst>
          </p:nvPr>
        </p:nvGraphicFramePr>
        <p:xfrm>
          <a:off x="1724749" y="1681666"/>
          <a:ext cx="17972226" cy="5938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1525663"/>
      </p:ext>
    </p:extLst>
  </p:cSld>
  <p:clrMapOvr>
    <a:masterClrMapping/>
  </p:clrMapOvr>
  <p:transition spd="slow">
    <p:push dir="u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Additional Resources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8F8402E-3756-855F-9937-959742C41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1165450"/>
              </p:ext>
            </p:extLst>
          </p:nvPr>
        </p:nvGraphicFramePr>
        <p:xfrm>
          <a:off x="1724749" y="805913"/>
          <a:ext cx="17972226" cy="70624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462253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F175AB3-6697-4366-BB41-9FA8635F9A1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2472275" y="1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FFA2C2C-8106-25B4-3443-47E09C9957D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290372-D0A4-91FC-886A-9EFE920E609F}"/>
              </a:ext>
            </a:extLst>
          </p:cNvPr>
          <p:cNvSpPr/>
          <p:nvPr/>
        </p:nvSpPr>
        <p:spPr>
          <a:xfrm>
            <a:off x="-976745" y="-187035"/>
            <a:ext cx="25042975" cy="1036216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91F6621-EA2C-46E0-0848-DE12501E2A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9180" y="-187035"/>
            <a:ext cx="16143639" cy="929854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8FBD8F0-DB50-7364-01F2-BB009C0D7DAE}"/>
              </a:ext>
            </a:extLst>
          </p:cNvPr>
          <p:cNvSpPr/>
          <p:nvPr/>
        </p:nvSpPr>
        <p:spPr>
          <a:xfrm>
            <a:off x="953311" y="8443609"/>
            <a:ext cx="2412459" cy="124514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06239B77-C698-140A-DCC7-E97B624C416A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546" y="1466381"/>
            <a:ext cx="4334511" cy="4334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278946"/>
      </p:ext>
    </p:extLst>
  </p:cSld>
  <p:clrMapOvr>
    <a:masterClrMapping/>
  </p:clrMapOvr>
  <p:transition spd="slow">
    <p:push dir="u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76CB2ED-BF7B-482A-BCC7-5EE561220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0017" y="1106859"/>
            <a:ext cx="7124222" cy="1534765"/>
          </a:xfrm>
        </p:spPr>
        <p:txBody>
          <a:bodyPr/>
          <a:lstStyle/>
          <a:p>
            <a:r>
              <a:rPr lang="en-US" sz="4199" dirty="0">
                <a:solidFill>
                  <a:schemeClr val="tx1"/>
                </a:solidFill>
              </a:rPr>
              <a:t>Azure Region Portability Program (ARPP)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DD2B4D7-8DF3-49E2-9240-46A93BB1D32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6701" y="2564632"/>
            <a:ext cx="6234638" cy="5670552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3674" dirty="0">
                <a:solidFill>
                  <a:schemeClr val="tx1"/>
                </a:solidFill>
                <a:latin typeface="Segoe UI" panose="020B0502040204020203" pitchFamily="34" charset="0"/>
              </a:rPr>
              <a:t>The Azure Region Portability Program (ARPP) coordinates </a:t>
            </a:r>
            <a:r>
              <a:rPr lang="en-US" sz="3674" i="1" dirty="0">
                <a:solidFill>
                  <a:srgbClr val="00B0F0"/>
                </a:solidFill>
                <a:latin typeface="Segoe UI" panose="020B0502040204020203" pitchFamily="34" charset="0"/>
              </a:rPr>
              <a:t>tools</a:t>
            </a:r>
            <a:r>
              <a:rPr lang="en-US" sz="3674" dirty="0">
                <a:solidFill>
                  <a:srgbClr val="00B0F0"/>
                </a:solidFill>
                <a:latin typeface="Segoe UI" panose="020B0502040204020203" pitchFamily="34" charset="0"/>
              </a:rPr>
              <a:t>, resources, teams, and partners </a:t>
            </a:r>
            <a:r>
              <a:rPr lang="en-US" sz="3674" dirty="0">
                <a:solidFill>
                  <a:schemeClr val="tx1"/>
                </a:solidFill>
                <a:latin typeface="Segoe UI" panose="020B0502040204020203" pitchFamily="34" charset="0"/>
              </a:rPr>
              <a:t>to facilitate migration of cloud workloads between different geographical regions, addressing both </a:t>
            </a:r>
            <a:r>
              <a:rPr lang="en-US" sz="3674" i="1" dirty="0">
                <a:solidFill>
                  <a:srgbClr val="00B0F0"/>
                </a:solidFill>
                <a:latin typeface="Segoe UI" panose="020B0502040204020203" pitchFamily="34" charset="0"/>
              </a:rPr>
              <a:t>technical</a:t>
            </a:r>
            <a:r>
              <a:rPr lang="en-US" sz="3674" dirty="0">
                <a:solidFill>
                  <a:schemeClr val="tx1"/>
                </a:solidFill>
                <a:latin typeface="Segoe UI" panose="020B0502040204020203" pitchFamily="34" charset="0"/>
              </a:rPr>
              <a:t> and </a:t>
            </a:r>
            <a:r>
              <a:rPr lang="en-US" sz="3674" i="1" dirty="0">
                <a:solidFill>
                  <a:srgbClr val="00B0F0"/>
                </a:solidFill>
                <a:latin typeface="Segoe UI" panose="020B0502040204020203" pitchFamily="34" charset="0"/>
              </a:rPr>
              <a:t>business</a:t>
            </a:r>
            <a:r>
              <a:rPr lang="en-US" sz="3674" dirty="0">
                <a:solidFill>
                  <a:schemeClr val="tx1"/>
                </a:solidFill>
                <a:latin typeface="Segoe UI" panose="020B0502040204020203" pitchFamily="34" charset="0"/>
              </a:rPr>
              <a:t> requirements. </a:t>
            </a:r>
          </a:p>
          <a:p>
            <a:pPr marL="0" indent="0">
              <a:buNone/>
            </a:pPr>
            <a:r>
              <a:rPr lang="en-US" sz="3674" dirty="0">
                <a:solidFill>
                  <a:schemeClr val="tx1"/>
                </a:solidFill>
                <a:latin typeface="Arial" panose="020B0604020202020204" pitchFamily="34" charset="0"/>
              </a:rPr>
              <a:t>See your local Microsoft Customer Success Manager</a:t>
            </a:r>
          </a:p>
          <a:p>
            <a:pPr marL="0" indent="0">
              <a:buNone/>
            </a:pPr>
            <a:r>
              <a:rPr lang="en-US" sz="315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0821697"/>
      </p:ext>
    </p:extLst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FB5E910E-477D-913E-58F5-42349BC54A1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56894" y="-328736"/>
            <a:ext cx="27554287" cy="9328274"/>
          </a:xfrm>
          <a:prstGeom prst="rect">
            <a:avLst/>
          </a:prstGeom>
        </p:spPr>
      </p:pic>
      <p:pic>
        <p:nvPicPr>
          <p:cNvPr id="5" name="Picture 4" descr="Icon, qr code&#10;&#10;Description automatically generated">
            <a:extLst>
              <a:ext uri="{FF2B5EF4-FFF2-40B4-BE49-F238E27FC236}">
                <a16:creationId xmlns:a16="http://schemas.microsoft.com/office/drawing/2014/main" id="{D4B20997-D1A1-4698-04F1-734EAE42A7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99762" y="4758382"/>
            <a:ext cx="1772486" cy="2546471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02FB31BA-A9B3-84EB-13C1-8ABDE0F401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08553" y="5447749"/>
            <a:ext cx="2546471" cy="2546471"/>
          </a:xfrm>
          <a:prstGeom prst="rect">
            <a:avLst/>
          </a:prstGeom>
        </p:spPr>
      </p:pic>
      <p:pic>
        <p:nvPicPr>
          <p:cNvPr id="21" name="Picture 20" descr="Text, calendar&#10;&#10;Description automatically generated">
            <a:extLst>
              <a:ext uri="{FF2B5EF4-FFF2-40B4-BE49-F238E27FC236}">
                <a16:creationId xmlns:a16="http://schemas.microsoft.com/office/drawing/2014/main" id="{5ABBCE01-42C8-8905-37CA-9A517EAA58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7801" y="171814"/>
            <a:ext cx="8446433" cy="8446433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86DF61F-112B-306C-E3DF-91481C18D2E8}"/>
              </a:ext>
            </a:extLst>
          </p:cNvPr>
          <p:cNvSpPr txBox="1"/>
          <p:nvPr/>
        </p:nvSpPr>
        <p:spPr>
          <a:xfrm>
            <a:off x="7019855" y="8111524"/>
            <a:ext cx="5735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The slide deck can be found on my GitHub page</a:t>
            </a:r>
          </a:p>
          <a:p>
            <a:pPr algn="ctr"/>
            <a:r>
              <a:rPr lang="en-US" sz="18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Follow the QR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code to link to my </a:t>
            </a:r>
            <a:r>
              <a:rPr lang="en-US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Linktree</a:t>
            </a:r>
            <a:endParaRPr lang="en-US" sz="18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24" name="Freeform 1456">
            <a:extLst>
              <a:ext uri="{FF2B5EF4-FFF2-40B4-BE49-F238E27FC236}">
                <a16:creationId xmlns:a16="http://schemas.microsoft.com/office/drawing/2014/main" id="{4840E377-5716-C936-4316-B0548DD77B3E}"/>
              </a:ext>
            </a:extLst>
          </p:cNvPr>
          <p:cNvSpPr txBox="1">
            <a:spLocks/>
          </p:cNvSpPr>
          <p:nvPr/>
        </p:nvSpPr>
        <p:spPr bwMode="auto">
          <a:xfrm>
            <a:off x="-1487585" y="381291"/>
            <a:ext cx="15472205" cy="4393183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algn="l" defTabSz="599984" rtl="0" eaLnBrk="1" latinLnBrk="0" hangingPunct="1">
              <a:spcBef>
                <a:spcPct val="0"/>
              </a:spcBef>
              <a:buNone/>
              <a:defRPr sz="4724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 YOU!</a:t>
            </a:r>
          </a:p>
          <a:p>
            <a:pPr algn="ctr"/>
            <a:endParaRPr lang="en-US" sz="7692" dirty="0">
              <a:highlight>
                <a:srgbClr val="00008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“Bring on NZ North!“</a:t>
            </a:r>
          </a:p>
          <a:p>
            <a:pPr algn="ctr"/>
            <a:endParaRPr lang="en-US" sz="7692" dirty="0">
              <a:highlight>
                <a:srgbClr val="00008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8" name="Freeform 1456">
            <a:extLst>
              <a:ext uri="{FF2B5EF4-FFF2-40B4-BE49-F238E27FC236}">
                <a16:creationId xmlns:a16="http://schemas.microsoft.com/office/drawing/2014/main" id="{76ED6C40-B2EC-B823-090B-59AC22A6AFAC}"/>
              </a:ext>
            </a:extLst>
          </p:cNvPr>
          <p:cNvSpPr txBox="1">
            <a:spLocks/>
          </p:cNvSpPr>
          <p:nvPr/>
        </p:nvSpPr>
        <p:spPr bwMode="auto">
          <a:xfrm>
            <a:off x="581220" y="6679295"/>
            <a:ext cx="6163862" cy="1251116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lvl1pPr algn="l" defTabSz="599984" rtl="0" eaLnBrk="1" latinLnBrk="0" hangingPunct="1">
              <a:spcBef>
                <a:spcPct val="0"/>
              </a:spcBef>
              <a:buNone/>
              <a:defRPr sz="4724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Thanks to Microsoft Reactor team,</a:t>
            </a:r>
          </a:p>
          <a:p>
            <a:pPr algn="ctr"/>
            <a:r>
              <a:rPr lang="en-US" sz="2800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New Zealand &amp; the community for making this event a possibility.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2716779"/>
      </p:ext>
    </p:extLst>
  </p:cSld>
  <p:clrMapOvr>
    <a:masterClrMapping/>
  </p:clrMapOvr>
  <p:transition spd="slow" advClick="0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water droplets&#10;&#10;Description automatically generated with low confidence">
            <a:extLst>
              <a:ext uri="{FF2B5EF4-FFF2-40B4-BE49-F238E27FC236}">
                <a16:creationId xmlns:a16="http://schemas.microsoft.com/office/drawing/2014/main" id="{9C6870BD-47AA-1173-970B-F4442F51FFFF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837439" y="-309281"/>
            <a:ext cx="27554287" cy="9328274"/>
          </a:xfrm>
          <a:prstGeom prst="rect">
            <a:avLst/>
          </a:prstGeom>
        </p:spPr>
      </p:pic>
      <p:pic>
        <p:nvPicPr>
          <p:cNvPr id="7" name="Picture 6" descr="Icon&#10;&#10;Description automatically generated">
            <a:extLst>
              <a:ext uri="{FF2B5EF4-FFF2-40B4-BE49-F238E27FC236}">
                <a16:creationId xmlns:a16="http://schemas.microsoft.com/office/drawing/2014/main" id="{2F175AB3-6697-4366-BB41-9FA8635F9A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15361" b="5942"/>
          <a:stretch/>
        </p:blipFill>
        <p:spPr>
          <a:xfrm>
            <a:off x="12472275" y="1"/>
            <a:ext cx="7617139" cy="9121647"/>
          </a:xfrm>
          <a:custGeom>
            <a:avLst/>
            <a:gdLst/>
            <a:ahLst/>
            <a:cxnLst/>
            <a:rect l="l" t="t" r="r" b="b"/>
            <a:pathLst>
              <a:path w="7922146" h="6858001">
                <a:moveTo>
                  <a:pt x="379987" y="0"/>
                </a:moveTo>
                <a:lnTo>
                  <a:pt x="5304971" y="0"/>
                </a:lnTo>
                <a:lnTo>
                  <a:pt x="7065281" y="0"/>
                </a:lnTo>
                <a:lnTo>
                  <a:pt x="7397540" y="0"/>
                </a:lnTo>
                <a:lnTo>
                  <a:pt x="7397540" y="1"/>
                </a:lnTo>
                <a:lnTo>
                  <a:pt x="7922146" y="1"/>
                </a:lnTo>
                <a:lnTo>
                  <a:pt x="7922146" y="6858001"/>
                </a:lnTo>
                <a:lnTo>
                  <a:pt x="7065281" y="6858001"/>
                </a:lnTo>
                <a:lnTo>
                  <a:pt x="7065281" y="6858000"/>
                </a:lnTo>
                <a:lnTo>
                  <a:pt x="5932989" y="6858000"/>
                </a:lnTo>
                <a:lnTo>
                  <a:pt x="5932989" y="6858001"/>
                </a:lnTo>
                <a:lnTo>
                  <a:pt x="27809" y="6858001"/>
                </a:lnTo>
                <a:lnTo>
                  <a:pt x="1803228" y="4521201"/>
                </a:lnTo>
                <a:close/>
                <a:moveTo>
                  <a:pt x="0" y="0"/>
                </a:moveTo>
                <a:lnTo>
                  <a:pt x="379987" y="0"/>
                </a:lnTo>
                <a:lnTo>
                  <a:pt x="0" y="407"/>
                </a:lnTo>
                <a:close/>
              </a:path>
            </a:pathLst>
          </a:custGeom>
        </p:spPr>
      </p:pic>
      <p:sp>
        <p:nvSpPr>
          <p:cNvPr id="4" name="Freeform 1456">
            <a:extLst>
              <a:ext uri="{FF2B5EF4-FFF2-40B4-BE49-F238E27FC236}">
                <a16:creationId xmlns:a16="http://schemas.microsoft.com/office/drawing/2014/main" id="{84F38088-EC52-4FC1-9A44-45ED21B4B668}"/>
              </a:ext>
            </a:extLst>
          </p:cNvPr>
          <p:cNvSpPr>
            <a:spLocks noGrp="1"/>
          </p:cNvSpPr>
          <p:nvPr>
            <p:ph type="ctrTitle"/>
          </p:nvPr>
        </p:nvSpPr>
        <p:spPr bwMode="auto">
          <a:xfrm>
            <a:off x="3969923" y="1658011"/>
            <a:ext cx="13659678" cy="4393183"/>
          </a:xfrm>
          <a:custGeom>
            <a:avLst/>
            <a:gdLst>
              <a:gd name="T0" fmla="*/ 12190413 w 2770"/>
              <a:gd name="T1" fmla="*/ 3365014 h 940"/>
              <a:gd name="T2" fmla="*/ 8880958 w 2770"/>
              <a:gd name="T3" fmla="*/ 3219666 h 940"/>
              <a:gd name="T4" fmla="*/ 3124618 w 2770"/>
              <a:gd name="T5" fmla="*/ 3294542 h 940"/>
              <a:gd name="T6" fmla="*/ 0 w 2770"/>
              <a:gd name="T7" fmla="*/ 1915944 h 940"/>
              <a:gd name="T8" fmla="*/ 0 w 2770"/>
              <a:gd name="T9" fmla="*/ 0 h 940"/>
              <a:gd name="T10" fmla="*/ 12190413 w 2770"/>
              <a:gd name="T11" fmla="*/ 0 h 940"/>
              <a:gd name="T12" fmla="*/ 12190413 w 2770"/>
              <a:gd name="T13" fmla="*/ 3365014 h 94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0" t="0" r="r" b="b"/>
            <a:pathLst>
              <a:path w="2770" h="940">
                <a:moveTo>
                  <a:pt x="2770" y="764"/>
                </a:moveTo>
                <a:cubicBezTo>
                  <a:pt x="2770" y="764"/>
                  <a:pt x="2447" y="531"/>
                  <a:pt x="2018" y="731"/>
                </a:cubicBezTo>
                <a:cubicBezTo>
                  <a:pt x="1568" y="940"/>
                  <a:pt x="1502" y="395"/>
                  <a:pt x="710" y="748"/>
                </a:cubicBezTo>
                <a:cubicBezTo>
                  <a:pt x="296" y="932"/>
                  <a:pt x="0" y="435"/>
                  <a:pt x="0" y="435"/>
                </a:cubicBezTo>
                <a:cubicBezTo>
                  <a:pt x="0" y="0"/>
                  <a:pt x="0" y="0"/>
                  <a:pt x="0" y="0"/>
                </a:cubicBezTo>
                <a:cubicBezTo>
                  <a:pt x="2770" y="0"/>
                  <a:pt x="2770" y="0"/>
                  <a:pt x="2770" y="0"/>
                </a:cubicBezTo>
                <a:lnTo>
                  <a:pt x="2770" y="764"/>
                </a:lnTo>
                <a:close/>
              </a:path>
            </a:pathLst>
          </a:cu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noAutofit/>
          </a:bodyPr>
          <a:lstStyle/>
          <a:p>
            <a:pPr algn="ctr"/>
            <a: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Microsoft Azure</a:t>
            </a:r>
            <a:b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</a:br>
            <a:r>
              <a:rPr lang="en-US" sz="7692" dirty="0">
                <a:highlight>
                  <a:srgbClr val="000080"/>
                </a:highligh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Resource Region 2 Region Migration</a:t>
            </a:r>
            <a:endParaRPr lang="en-NZ" sz="7692" dirty="0">
              <a:highlight>
                <a:srgbClr val="000080"/>
              </a:highligh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816A68D-520F-C192-2100-674F82F8EE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17487" y="7693208"/>
            <a:ext cx="3486150" cy="120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22785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person's face with glasses&#10;&#10;Description automatically generated with medium confidence">
            <a:extLst>
              <a:ext uri="{FF2B5EF4-FFF2-40B4-BE49-F238E27FC236}">
                <a16:creationId xmlns:a16="http://schemas.microsoft.com/office/drawing/2014/main" id="{A2A93D6B-187C-4E75-8D60-2A30FDDBFB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3072" y="4705291"/>
            <a:ext cx="4701350" cy="4701350"/>
          </a:xfrm>
          <a:prstGeom prst="rect">
            <a:avLst/>
          </a:prstGeom>
        </p:spPr>
      </p:pic>
      <p:pic>
        <p:nvPicPr>
          <p:cNvPr id="23" name="Picture 22" descr="Map&#10;&#10;Description automatically generated">
            <a:extLst>
              <a:ext uri="{FF2B5EF4-FFF2-40B4-BE49-F238E27FC236}">
                <a16:creationId xmlns:a16="http://schemas.microsoft.com/office/drawing/2014/main" id="{91381138-1B2D-4DC1-8F55-48BA5003C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316" y="1674480"/>
            <a:ext cx="3644462" cy="4682627"/>
          </a:xfrm>
          <a:prstGeom prst="rect">
            <a:avLst/>
          </a:prstGeom>
        </p:spPr>
      </p:pic>
      <p:grpSp>
        <p:nvGrpSpPr>
          <p:cNvPr id="37" name="Google Shape;434;p21">
            <a:extLst>
              <a:ext uri="{FF2B5EF4-FFF2-40B4-BE49-F238E27FC236}">
                <a16:creationId xmlns:a16="http://schemas.microsoft.com/office/drawing/2014/main" id="{4A30DAA7-510B-4EA6-869F-DE62ACC9744F}"/>
              </a:ext>
            </a:extLst>
          </p:cNvPr>
          <p:cNvGrpSpPr>
            <a:grpSpLocks/>
          </p:cNvGrpSpPr>
          <p:nvPr/>
        </p:nvGrpSpPr>
        <p:grpSpPr bwMode="auto">
          <a:xfrm>
            <a:off x="347255" y="93520"/>
            <a:ext cx="7550214" cy="6865087"/>
            <a:chOff x="4800600" y="3789363"/>
            <a:chExt cx="2495550" cy="2280627"/>
          </a:xfrm>
        </p:grpSpPr>
        <p:sp>
          <p:nvSpPr>
            <p:cNvPr id="38" name="Google Shape;435;p21">
              <a:extLst>
                <a:ext uri="{FF2B5EF4-FFF2-40B4-BE49-F238E27FC236}">
                  <a16:creationId xmlns:a16="http://schemas.microsoft.com/office/drawing/2014/main" id="{572DF588-A55F-4959-B6F3-E1FD40C4EA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9925" y="3789363"/>
              <a:ext cx="276225" cy="1490663"/>
            </a:xfrm>
            <a:custGeom>
              <a:avLst/>
              <a:gdLst>
                <a:gd name="T0" fmla="*/ 2147483646 w 174"/>
                <a:gd name="T1" fmla="*/ 2147483646 h 939"/>
                <a:gd name="T2" fmla="*/ 2147483646 w 174"/>
                <a:gd name="T3" fmla="*/ 2147483646 h 939"/>
                <a:gd name="T4" fmla="*/ 0 w 174"/>
                <a:gd name="T5" fmla="*/ 0 h 939"/>
                <a:gd name="T6" fmla="*/ 2147483646 w 174"/>
                <a:gd name="T7" fmla="*/ 2147483646 h 93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74" h="939" extrusionOk="0">
                  <a:moveTo>
                    <a:pt x="174" y="116"/>
                  </a:moveTo>
                  <a:lnTo>
                    <a:pt x="146" y="939"/>
                  </a:lnTo>
                  <a:lnTo>
                    <a:pt x="0" y="0"/>
                  </a:lnTo>
                  <a:lnTo>
                    <a:pt x="174" y="116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39" name="Google Shape;436;p21">
              <a:extLst>
                <a:ext uri="{FF2B5EF4-FFF2-40B4-BE49-F238E27FC236}">
                  <a16:creationId xmlns:a16="http://schemas.microsoft.com/office/drawing/2014/main" id="{39F8B713-8264-47E8-86EC-19DAAC5DD35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3789363"/>
              <a:ext cx="2451100" cy="1719263"/>
            </a:xfrm>
            <a:custGeom>
              <a:avLst/>
              <a:gdLst>
                <a:gd name="T0" fmla="*/ 2147483646 w 1544"/>
                <a:gd name="T1" fmla="*/ 2147483646 h 1083"/>
                <a:gd name="T2" fmla="*/ 2147483646 w 1544"/>
                <a:gd name="T3" fmla="*/ 0 h 1083"/>
                <a:gd name="T4" fmla="*/ 2147483646 w 1544"/>
                <a:gd name="T5" fmla="*/ 2147483646 h 1083"/>
                <a:gd name="T6" fmla="*/ 0 w 1544"/>
                <a:gd name="T7" fmla="*/ 2147483646 h 1083"/>
                <a:gd name="T8" fmla="*/ 2147483646 w 1544"/>
                <a:gd name="T9" fmla="*/ 2147483646 h 108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44" h="1083" extrusionOk="0">
                  <a:moveTo>
                    <a:pt x="241" y="352"/>
                  </a:moveTo>
                  <a:lnTo>
                    <a:pt x="1398" y="0"/>
                  </a:lnTo>
                  <a:lnTo>
                    <a:pt x="1544" y="939"/>
                  </a:lnTo>
                  <a:lnTo>
                    <a:pt x="0" y="1083"/>
                  </a:lnTo>
                  <a:lnTo>
                    <a:pt x="241" y="352"/>
                  </a:lnTo>
                  <a:close/>
                </a:path>
              </a:pathLst>
            </a:custGeom>
            <a:solidFill>
              <a:srgbClr val="34B2E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40" name="Google Shape;437;p21">
              <a:extLst>
                <a:ext uri="{FF2B5EF4-FFF2-40B4-BE49-F238E27FC236}">
                  <a16:creationId xmlns:a16="http://schemas.microsoft.com/office/drawing/2014/main" id="{3B4D742E-1F2C-4658-92B7-6A40EE606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280026"/>
              <a:ext cx="2451100" cy="228600"/>
            </a:xfrm>
            <a:custGeom>
              <a:avLst/>
              <a:gdLst>
                <a:gd name="T0" fmla="*/ 2147483646 w 1544"/>
                <a:gd name="T1" fmla="*/ 2147483646 h 144"/>
                <a:gd name="T2" fmla="*/ 2147483646 w 1544"/>
                <a:gd name="T3" fmla="*/ 0 h 144"/>
                <a:gd name="T4" fmla="*/ 0 w 1544"/>
                <a:gd name="T5" fmla="*/ 2147483646 h 144"/>
                <a:gd name="T6" fmla="*/ 2147483646 w 1544"/>
                <a:gd name="T7" fmla="*/ 2147483646 h 14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544" h="144" extrusionOk="0">
                  <a:moveTo>
                    <a:pt x="1383" y="131"/>
                  </a:moveTo>
                  <a:lnTo>
                    <a:pt x="1544" y="0"/>
                  </a:lnTo>
                  <a:lnTo>
                    <a:pt x="0" y="144"/>
                  </a:lnTo>
                  <a:lnTo>
                    <a:pt x="1383" y="131"/>
                  </a:lnTo>
                  <a:close/>
                </a:path>
              </a:pathLst>
            </a:custGeom>
            <a:solidFill>
              <a:srgbClr val="2B93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41" name="Google Shape;438;p21">
              <a:extLst>
                <a:ext uri="{FF2B5EF4-FFF2-40B4-BE49-F238E27FC236}">
                  <a16:creationId xmlns:a16="http://schemas.microsoft.com/office/drawing/2014/main" id="{20FC1322-1CB7-484E-9DA7-020A009C7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0600" y="5475288"/>
              <a:ext cx="922993" cy="594702"/>
            </a:xfrm>
            <a:custGeom>
              <a:avLst/>
              <a:gdLst>
                <a:gd name="T0" fmla="*/ 0 w 432"/>
                <a:gd name="T1" fmla="*/ 2147483646 h 417"/>
                <a:gd name="T2" fmla="*/ 2147483646 w 432"/>
                <a:gd name="T3" fmla="*/ 2147483646 h 417"/>
                <a:gd name="T4" fmla="*/ 2147483646 w 432"/>
                <a:gd name="T5" fmla="*/ 0 h 417"/>
                <a:gd name="T6" fmla="*/ 0 w 432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432" h="417" extrusionOk="0">
                  <a:moveTo>
                    <a:pt x="0" y="21"/>
                  </a:moveTo>
                  <a:lnTo>
                    <a:pt x="432" y="417"/>
                  </a:lnTo>
                  <a:lnTo>
                    <a:pt x="226" y="0"/>
                  </a:lnTo>
                  <a:lnTo>
                    <a:pt x="0" y="21"/>
                  </a:lnTo>
                  <a:close/>
                </a:path>
              </a:pathLst>
            </a:custGeom>
            <a:solidFill>
              <a:srgbClr val="2F9F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  <p:sp>
          <p:nvSpPr>
            <p:cNvPr id="42" name="Google Shape;439;p21">
              <a:extLst>
                <a:ext uri="{FF2B5EF4-FFF2-40B4-BE49-F238E27FC236}">
                  <a16:creationId xmlns:a16="http://schemas.microsoft.com/office/drawing/2014/main" id="{93EF1631-7FEF-43CA-A81F-86FDDB986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9375" y="5475288"/>
              <a:ext cx="564218" cy="594702"/>
            </a:xfrm>
            <a:custGeom>
              <a:avLst/>
              <a:gdLst>
                <a:gd name="T0" fmla="*/ 2147483646 w 206"/>
                <a:gd name="T1" fmla="*/ 2147483646 h 417"/>
                <a:gd name="T2" fmla="*/ 2147483646 w 206"/>
                <a:gd name="T3" fmla="*/ 2147483646 h 417"/>
                <a:gd name="T4" fmla="*/ 0 w 206"/>
                <a:gd name="T5" fmla="*/ 0 h 417"/>
                <a:gd name="T6" fmla="*/ 2147483646 w 206"/>
                <a:gd name="T7" fmla="*/ 2147483646 h 41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206" h="417" extrusionOk="0">
                  <a:moveTo>
                    <a:pt x="123" y="18"/>
                  </a:moveTo>
                  <a:lnTo>
                    <a:pt x="206" y="417"/>
                  </a:lnTo>
                  <a:lnTo>
                    <a:pt x="0" y="0"/>
                  </a:lnTo>
                  <a:lnTo>
                    <a:pt x="123" y="18"/>
                  </a:lnTo>
                  <a:close/>
                </a:path>
              </a:pathLst>
            </a:custGeom>
            <a:solidFill>
              <a:srgbClr val="2787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lIns="119974" tIns="59971" rIns="119974" bIns="59971"/>
            <a:lstStyle/>
            <a:p>
              <a:endParaRPr lang="en-US" sz="2362"/>
            </a:p>
          </p:txBody>
        </p:sp>
      </p:grpSp>
      <p:sp>
        <p:nvSpPr>
          <p:cNvPr id="46" name="TextBox 45">
            <a:extLst>
              <a:ext uri="{FF2B5EF4-FFF2-40B4-BE49-F238E27FC236}">
                <a16:creationId xmlns:a16="http://schemas.microsoft.com/office/drawing/2014/main" id="{3DF56740-1533-4E7F-8728-8AA2E3663FBA}"/>
              </a:ext>
            </a:extLst>
          </p:cNvPr>
          <p:cNvSpPr txBox="1"/>
          <p:nvPr/>
        </p:nvSpPr>
        <p:spPr>
          <a:xfrm>
            <a:off x="1609675" y="1242969"/>
            <a:ext cx="5522637" cy="3000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en-US" sz="236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So, who am I?</a:t>
            </a:r>
          </a:p>
          <a:p>
            <a:pPr algn="ctr"/>
            <a:endParaRPr lang="en-US" altLang="en-US" sz="2362" b="1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algn="ctr"/>
            <a:r>
              <a:rPr lang="en-US" sz="236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My name is </a:t>
            </a:r>
            <a:r>
              <a:rPr lang="en-US" sz="2362" b="1" u="sng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Luke Murray</a:t>
            </a:r>
          </a:p>
          <a:p>
            <a:pPr algn="ctr"/>
            <a:r>
              <a:rPr lang="en-US" sz="2362" b="1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Technical Consultant, and newly minted Microsoft MVP from Hamilton, and consumer of Microsoft technologies for more years than I would like to admit.</a:t>
            </a:r>
            <a:endParaRPr lang="en-US" sz="2362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48" name="Picture 47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F025B981-AC82-4AC4-87A5-9A8160EEF3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4219" y="5304014"/>
            <a:ext cx="1666666" cy="1666666"/>
          </a:xfrm>
          <a:prstGeom prst="rect">
            <a:avLst/>
          </a:prstGeom>
        </p:spPr>
      </p:pic>
      <p:pic>
        <p:nvPicPr>
          <p:cNvPr id="50" name="Picture 49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90E77AAD-4CA9-46DC-879D-7F53D3A8E72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46507" y="4663489"/>
            <a:ext cx="1643994" cy="1643994"/>
          </a:xfrm>
          <a:prstGeom prst="rect">
            <a:avLst/>
          </a:prstGeom>
        </p:spPr>
      </p:pic>
      <p:pic>
        <p:nvPicPr>
          <p:cNvPr id="56" name="Picture 55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D54B1B25-425A-41CF-9A9C-F5B87287635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46533" y="4096599"/>
            <a:ext cx="1711825" cy="1767828"/>
          </a:xfrm>
          <a:prstGeom prst="rect">
            <a:avLst/>
          </a:prstGeom>
        </p:spPr>
      </p:pic>
      <p:pic>
        <p:nvPicPr>
          <p:cNvPr id="58" name="Picture 57" descr="A picture containing text, sign, outdoor, blue&#10;&#10;Description automatically generated">
            <a:extLst>
              <a:ext uri="{FF2B5EF4-FFF2-40B4-BE49-F238E27FC236}">
                <a16:creationId xmlns:a16="http://schemas.microsoft.com/office/drawing/2014/main" id="{05AEA147-4E76-4EC7-B3C2-1F6B5F58BB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10173" y="6678964"/>
            <a:ext cx="1643994" cy="1643994"/>
          </a:xfrm>
          <a:prstGeom prst="rect">
            <a:avLst/>
          </a:prstGeom>
        </p:spPr>
      </p:pic>
      <p:pic>
        <p:nvPicPr>
          <p:cNvPr id="60" name="Picture 59" descr="A picture containing application&#10;&#10;Description automatically generated">
            <a:extLst>
              <a:ext uri="{FF2B5EF4-FFF2-40B4-BE49-F238E27FC236}">
                <a16:creationId xmlns:a16="http://schemas.microsoft.com/office/drawing/2014/main" id="{491199A9-BCDB-4D1A-87CB-1562146C7C2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90504" y="6626199"/>
            <a:ext cx="1585304" cy="1585304"/>
          </a:xfrm>
          <a:prstGeom prst="rect">
            <a:avLst/>
          </a:prstGeom>
        </p:spPr>
      </p:pic>
      <p:pic>
        <p:nvPicPr>
          <p:cNvPr id="3" name="Picture 2" descr="A picture containing text, sign, blue&#10;&#10;Description automatically generated">
            <a:extLst>
              <a:ext uri="{FF2B5EF4-FFF2-40B4-BE49-F238E27FC236}">
                <a16:creationId xmlns:a16="http://schemas.microsoft.com/office/drawing/2014/main" id="{3ECCECAD-B6AF-43AD-B603-0EAB233C8095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8593" y="4197761"/>
            <a:ext cx="1666666" cy="1666666"/>
          </a:xfrm>
          <a:prstGeom prst="rect">
            <a:avLst/>
          </a:prstGeom>
        </p:spPr>
      </p:pic>
      <p:pic>
        <p:nvPicPr>
          <p:cNvPr id="4" name="Picture 3" descr="A blue sign with white text&#10;&#10;Description automatically generated with low confidence">
            <a:extLst>
              <a:ext uri="{FF2B5EF4-FFF2-40B4-BE49-F238E27FC236}">
                <a16:creationId xmlns:a16="http://schemas.microsoft.com/office/drawing/2014/main" id="{0EDA7952-7D08-4096-7D4F-10E74349496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9765" y="214249"/>
            <a:ext cx="7153275" cy="36385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5" name="Picture 4" descr="Icon, qr code&#10;&#10;Description automatically generated">
            <a:extLst>
              <a:ext uri="{FF2B5EF4-FFF2-40B4-BE49-F238E27FC236}">
                <a16:creationId xmlns:a16="http://schemas.microsoft.com/office/drawing/2014/main" id="{D4B20997-D1A1-4698-04F1-734EAE42A7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51532" y="4509495"/>
            <a:ext cx="1772486" cy="2546471"/>
          </a:xfrm>
          <a:prstGeom prst="rect">
            <a:avLst/>
          </a:prstGeom>
        </p:spPr>
      </p:pic>
      <p:pic>
        <p:nvPicPr>
          <p:cNvPr id="6" name="Picture 5" descr="Qr code&#10;&#10;Description automatically generated">
            <a:extLst>
              <a:ext uri="{FF2B5EF4-FFF2-40B4-BE49-F238E27FC236}">
                <a16:creationId xmlns:a16="http://schemas.microsoft.com/office/drawing/2014/main" id="{02FB31BA-A9B3-84EB-13C1-8ABDE0F401D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3265" y="5259391"/>
            <a:ext cx="3353142" cy="335314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F3E2CBB-E70D-68F8-1A86-31E8C16F1BE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3998" y="93520"/>
            <a:ext cx="3316893" cy="46436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569077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466725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graphicFrame>
        <p:nvGraphicFramePr>
          <p:cNvPr id="33" name="Table 32">
            <a:extLst>
              <a:ext uri="{FF2B5EF4-FFF2-40B4-BE49-F238E27FC236}">
                <a16:creationId xmlns:a16="http://schemas.microsoft.com/office/drawing/2014/main" id="{A7EA5D52-5181-407E-BA18-0DF7101695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45368887"/>
              </p:ext>
            </p:extLst>
          </p:nvPr>
        </p:nvGraphicFramePr>
        <p:xfrm>
          <a:off x="1925186" y="1365813"/>
          <a:ext cx="17751776" cy="6643868"/>
        </p:xfrm>
        <a:graphic>
          <a:graphicData uri="http://schemas.openxmlformats.org/drawingml/2006/table">
            <a:tbl>
              <a:tblPr firstRow="1" bandRow="1">
                <a:tableStyleId>{18603FDC-E32A-4AB5-989C-0864C3EAD2B8}</a:tableStyleId>
              </a:tblPr>
              <a:tblGrid>
                <a:gridCol w="17751776">
                  <a:extLst>
                    <a:ext uri="{9D8B030D-6E8A-4147-A177-3AD203B41FA5}">
                      <a16:colId xmlns:a16="http://schemas.microsoft.com/office/drawing/2014/main" val="1590251527"/>
                    </a:ext>
                  </a:extLst>
                </a:gridCol>
              </a:tblGrid>
              <a:tr h="1146297">
                <a:tc>
                  <a:txBody>
                    <a:bodyPr/>
                    <a:lstStyle/>
                    <a:p>
                      <a:r>
                        <a:rPr lang="en-NZ" sz="600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Agenda</a:t>
                      </a:r>
                    </a:p>
                  </a:txBody>
                  <a:tcPr marL="87919" marR="87919" marT="43960" marB="43960"/>
                </a:tc>
                <a:extLst>
                  <a:ext uri="{0D108BD9-81ED-4DB2-BD59-A6C34878D82A}">
                    <a16:rowId xmlns:a16="http://schemas.microsoft.com/office/drawing/2014/main" val="1292596421"/>
                  </a:ext>
                </a:extLst>
              </a:tr>
              <a:tr h="5497571">
                <a:tc>
                  <a:txBody>
                    <a:bodyPr/>
                    <a:lstStyle/>
                    <a:p>
                      <a:pPr marL="514350" indent="-514350">
                        <a:buFont typeface="Arial" panose="020B0604020202020204" pitchFamily="34" charset="0"/>
                        <a:buChar char="•"/>
                      </a:pPr>
                      <a:r>
                        <a:rPr lang="en-NZ" sz="6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What is an Azure region, anyway?</a:t>
                      </a:r>
                    </a:p>
                    <a:p>
                      <a:pPr marL="514350" indent="-514350">
                        <a:buFont typeface="Arial" panose="020B0604020202020204" pitchFamily="34" charset="0"/>
                        <a:buChar char="•"/>
                      </a:pPr>
                      <a:r>
                        <a:rPr lang="en-NZ" sz="6000" dirty="0">
                          <a:latin typeface="Tahoma" panose="020B0604030504040204" pitchFamily="34" charset="0"/>
                          <a:ea typeface="Tahoma" panose="020B0604030504040204" pitchFamily="34" charset="0"/>
                          <a:cs typeface="Tahoma" panose="020B0604030504040204" pitchFamily="34" charset="0"/>
                        </a:rPr>
                        <a:t>How can I migrate already existing resources?</a:t>
                      </a:r>
                    </a:p>
                  </a:txBody>
                  <a:tcPr marL="87919" marR="87919" marT="43960" marB="43960"/>
                </a:tc>
                <a:extLst>
                  <a:ext uri="{0D108BD9-81ED-4DB2-BD59-A6C34878D82A}">
                    <a16:rowId xmlns:a16="http://schemas.microsoft.com/office/drawing/2014/main" val="471972354"/>
                  </a:ext>
                </a:extLst>
              </a:tr>
            </a:tbl>
          </a:graphicData>
        </a:graphic>
      </p:graphicFrame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Microsoft Azure Region to Region Migration</a:t>
            </a:r>
          </a:p>
        </p:txBody>
      </p:sp>
    </p:spTree>
    <p:extLst>
      <p:ext uri="{BB962C8B-B14F-4D97-AF65-F5344CB8AC3E}">
        <p14:creationId xmlns:p14="http://schemas.microsoft.com/office/powerpoint/2010/main" val="1561971225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What is a region?</a:t>
            </a:r>
          </a:p>
        </p:txBody>
      </p:sp>
      <p:pic>
        <p:nvPicPr>
          <p:cNvPr id="282" name="Picture 281">
            <a:extLst>
              <a:ext uri="{FF2B5EF4-FFF2-40B4-BE49-F238E27FC236}">
                <a16:creationId xmlns:a16="http://schemas.microsoft.com/office/drawing/2014/main" id="{337CE3F6-0E8A-DFB1-012A-4A57CBA9D4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622" y="1734787"/>
            <a:ext cx="9730240" cy="6673280"/>
          </a:xfrm>
          <a:prstGeom prst="rect">
            <a:avLst/>
          </a:prstGeom>
        </p:spPr>
      </p:pic>
      <p:sp>
        <p:nvSpPr>
          <p:cNvPr id="284" name="object 5">
            <a:extLst>
              <a:ext uri="{FF2B5EF4-FFF2-40B4-BE49-F238E27FC236}">
                <a16:creationId xmlns:a16="http://schemas.microsoft.com/office/drawing/2014/main" id="{53501BEF-F0AD-6946-E4D3-1C3D158CB7F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085204" y="1113976"/>
            <a:ext cx="3698876" cy="50295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55344" marR="5080" indent="-843280">
              <a:lnSpc>
                <a:spcPts val="2900"/>
              </a:lnSpc>
              <a:spcBef>
                <a:spcPts val="480"/>
              </a:spcBef>
            </a:pPr>
            <a:r>
              <a:rPr lang="en-US" sz="4800" spc="-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Australia East</a:t>
            </a:r>
            <a:endParaRPr sz="4800" spc="-1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7C7CAB6-C7F9-4BDB-B0C2-7BBC20F900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99762" y="2043165"/>
            <a:ext cx="10047288" cy="5604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42942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C4B91375-E95E-7012-133D-D39FE0960D55}"/>
              </a:ext>
            </a:extLst>
          </p:cNvPr>
          <p:cNvSpPr/>
          <p:nvPr/>
        </p:nvSpPr>
        <p:spPr>
          <a:xfrm>
            <a:off x="774700" y="1701800"/>
            <a:ext cx="11544300" cy="660400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What is an availability zone?</a:t>
            </a:r>
          </a:p>
        </p:txBody>
      </p:sp>
      <p:sp>
        <p:nvSpPr>
          <p:cNvPr id="8" name="object 5">
            <a:extLst>
              <a:ext uri="{FF2B5EF4-FFF2-40B4-BE49-F238E27FC236}">
                <a16:creationId xmlns:a16="http://schemas.microsoft.com/office/drawing/2014/main" id="{4B81CE2E-E075-04CB-FAFB-7668A5EFD0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2757150" y="2369360"/>
            <a:ext cx="8178800" cy="502958"/>
          </a:xfrm>
          <a:prstGeom prst="rect">
            <a:avLst/>
          </a:prstGeom>
        </p:spPr>
        <p:txBody>
          <a:bodyPr vert="horz" wrap="square" lIns="0" tIns="60960" rIns="0" bIns="0" rtlCol="0">
            <a:spAutoFit/>
          </a:bodyPr>
          <a:lstStyle/>
          <a:p>
            <a:pPr marL="855344" marR="5080" indent="-843280">
              <a:lnSpc>
                <a:spcPts val="2900"/>
              </a:lnSpc>
              <a:spcBef>
                <a:spcPts val="480"/>
              </a:spcBef>
            </a:pPr>
            <a:r>
              <a:rPr sz="4800" b="1" spc="-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Availability Zones</a:t>
            </a:r>
            <a:r>
              <a:rPr lang="en-US" sz="4800" b="1" spc="-10">
                <a:solidFill>
                  <a:schemeClr val="tx1"/>
                </a:solidFill>
                <a:latin typeface="Calibri"/>
                <a:ea typeface="+mn-ea"/>
                <a:cs typeface="Calibri"/>
              </a:rPr>
              <a:t> have…</a:t>
            </a:r>
            <a:endParaRPr sz="4800" b="1" spc="-10">
              <a:solidFill>
                <a:schemeClr val="tx1"/>
              </a:solidFill>
              <a:latin typeface="Calibri"/>
              <a:ea typeface="+mn-ea"/>
              <a:cs typeface="Calibri"/>
            </a:endParaRPr>
          </a:p>
        </p:txBody>
      </p:sp>
      <p:sp>
        <p:nvSpPr>
          <p:cNvPr id="10" name="object 7">
            <a:extLst>
              <a:ext uri="{FF2B5EF4-FFF2-40B4-BE49-F238E27FC236}">
                <a16:creationId xmlns:a16="http://schemas.microsoft.com/office/drawing/2014/main" id="{F1D55489-F9A0-96CB-9FA4-95D63604639D}"/>
              </a:ext>
            </a:extLst>
          </p:cNvPr>
          <p:cNvSpPr txBox="1"/>
          <p:nvPr/>
        </p:nvSpPr>
        <p:spPr>
          <a:xfrm>
            <a:off x="12757150" y="3181807"/>
            <a:ext cx="6868354" cy="4649990"/>
          </a:xfrm>
          <a:prstGeom prst="rect">
            <a:avLst/>
          </a:prstGeom>
        </p:spPr>
        <p:txBody>
          <a:bodyPr vert="horz" wrap="square" lIns="0" tIns="45719" rIns="0" bIns="0" rtlCol="0">
            <a:spAutoFit/>
          </a:bodyPr>
          <a:lstStyle/>
          <a:p>
            <a:pPr marL="184150" indent="-171450">
              <a:lnSpc>
                <a:spcPct val="100000"/>
              </a:lnSpc>
              <a:spcBef>
                <a:spcPts val="359"/>
              </a:spcBef>
              <a:buFont typeface="Arial"/>
              <a:buChar char="•"/>
              <a:tabLst>
                <a:tab pos="184150" algn="l"/>
              </a:tabLst>
            </a:pPr>
            <a:r>
              <a:rPr sz="4000" spc="-25">
                <a:latin typeface="Calibri"/>
                <a:cs typeface="Calibri"/>
              </a:rPr>
              <a:t>Independent:</a:t>
            </a:r>
            <a:endParaRPr sz="40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00"/>
              </a:spcBef>
              <a:buFont typeface="Arial"/>
              <a:buChar char="•"/>
              <a:tabLst>
                <a:tab pos="527050" algn="l"/>
              </a:tabLst>
            </a:pPr>
            <a:r>
              <a:rPr sz="4000" b="1" spc="-30">
                <a:latin typeface="Calibri"/>
                <a:cs typeface="Calibri"/>
              </a:rPr>
              <a:t>POWER</a:t>
            </a:r>
            <a:endParaRPr sz="40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195"/>
              </a:spcBef>
              <a:buFont typeface="Arial"/>
              <a:buChar char="•"/>
              <a:tabLst>
                <a:tab pos="527050" algn="l"/>
              </a:tabLst>
            </a:pPr>
            <a:r>
              <a:rPr sz="4000" b="1" spc="-30">
                <a:latin typeface="Calibri"/>
                <a:cs typeface="Calibri"/>
              </a:rPr>
              <a:t>NETWORK</a:t>
            </a:r>
            <a:endParaRPr sz="4000">
              <a:latin typeface="Calibri"/>
              <a:cs typeface="Calibri"/>
            </a:endParaRPr>
          </a:p>
          <a:p>
            <a:pPr marL="527050" lvl="1" indent="-171450">
              <a:lnSpc>
                <a:spcPct val="100000"/>
              </a:lnSpc>
              <a:spcBef>
                <a:spcPts val="285"/>
              </a:spcBef>
              <a:buFont typeface="Arial"/>
              <a:buChar char="•"/>
              <a:tabLst>
                <a:tab pos="527050" algn="l"/>
              </a:tabLst>
            </a:pPr>
            <a:r>
              <a:rPr sz="4000" b="1" spc="-30">
                <a:latin typeface="Calibri"/>
                <a:cs typeface="Calibri"/>
              </a:rPr>
              <a:t>COOLING</a:t>
            </a:r>
            <a:endParaRPr sz="40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65"/>
              </a:spcBef>
              <a:buFont typeface="Arial"/>
              <a:buChar char="•"/>
              <a:tabLst>
                <a:tab pos="184150" algn="l"/>
              </a:tabLst>
            </a:pPr>
            <a:r>
              <a:rPr sz="4000" spc="-25">
                <a:latin typeface="Calibri"/>
                <a:cs typeface="Calibri"/>
              </a:rPr>
              <a:t>2</a:t>
            </a:r>
            <a:r>
              <a:rPr sz="4000" spc="-45">
                <a:latin typeface="Calibri"/>
                <a:cs typeface="Calibri"/>
              </a:rPr>
              <a:t>m</a:t>
            </a:r>
            <a:r>
              <a:rPr sz="4000">
                <a:latin typeface="Calibri"/>
                <a:cs typeface="Calibri"/>
              </a:rPr>
              <a:t>s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 spc="-10">
                <a:latin typeface="Calibri"/>
                <a:cs typeface="Calibri"/>
              </a:rPr>
              <a:t>l</a:t>
            </a:r>
            <a:r>
              <a:rPr sz="4000" spc="-35">
                <a:latin typeface="Calibri"/>
                <a:cs typeface="Calibri"/>
              </a:rPr>
              <a:t>at</a:t>
            </a:r>
            <a:r>
              <a:rPr sz="4000" spc="-25">
                <a:latin typeface="Calibri"/>
                <a:cs typeface="Calibri"/>
              </a:rPr>
              <a:t>en</a:t>
            </a:r>
            <a:r>
              <a:rPr sz="4000" spc="-20">
                <a:latin typeface="Calibri"/>
                <a:cs typeface="Calibri"/>
              </a:rPr>
              <a:t>c</a:t>
            </a:r>
            <a:r>
              <a:rPr sz="4000">
                <a:latin typeface="Calibri"/>
                <a:cs typeface="Calibri"/>
              </a:rPr>
              <a:t>y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 spc="-45">
                <a:latin typeface="Calibri"/>
                <a:cs typeface="Calibri"/>
              </a:rPr>
              <a:t>m</a:t>
            </a:r>
            <a:r>
              <a:rPr sz="4000" spc="-35">
                <a:latin typeface="Calibri"/>
                <a:cs typeface="Calibri"/>
              </a:rPr>
              <a:t>a</a:t>
            </a:r>
            <a:r>
              <a:rPr sz="4000" spc="-20">
                <a:latin typeface="Calibri"/>
                <a:cs typeface="Calibri"/>
              </a:rPr>
              <a:t>x</a:t>
            </a:r>
            <a:r>
              <a:rPr sz="4000" spc="-10">
                <a:latin typeface="Calibri"/>
                <a:cs typeface="Calibri"/>
              </a:rPr>
              <a:t>i</a:t>
            </a:r>
            <a:r>
              <a:rPr sz="4000" spc="-45">
                <a:latin typeface="Calibri"/>
                <a:cs typeface="Calibri"/>
              </a:rPr>
              <a:t>m</a:t>
            </a:r>
            <a:r>
              <a:rPr sz="4000" spc="-25">
                <a:latin typeface="Calibri"/>
                <a:cs typeface="Calibri"/>
              </a:rPr>
              <a:t>um</a:t>
            </a:r>
            <a:endParaRPr sz="4000">
              <a:latin typeface="Calibri"/>
              <a:cs typeface="Calibri"/>
            </a:endParaRPr>
          </a:p>
          <a:p>
            <a:pPr marL="184150" indent="-171450">
              <a:lnSpc>
                <a:spcPct val="100000"/>
              </a:lnSpc>
              <a:spcBef>
                <a:spcPts val="530"/>
              </a:spcBef>
              <a:buFont typeface="Arial"/>
              <a:buChar char="•"/>
              <a:tabLst>
                <a:tab pos="184150" algn="l"/>
              </a:tabLst>
            </a:pPr>
            <a:r>
              <a:rPr sz="4000" spc="-30">
                <a:latin typeface="Calibri"/>
                <a:cs typeface="Calibri"/>
              </a:rPr>
              <a:t>O</a:t>
            </a:r>
            <a:r>
              <a:rPr sz="4000" spc="-25">
                <a:latin typeface="Calibri"/>
                <a:cs typeface="Calibri"/>
              </a:rPr>
              <a:t>n</a:t>
            </a:r>
            <a:r>
              <a:rPr sz="4000">
                <a:latin typeface="Calibri"/>
                <a:cs typeface="Calibri"/>
              </a:rPr>
              <a:t>e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 spc="-30">
                <a:latin typeface="Calibri"/>
                <a:cs typeface="Calibri"/>
              </a:rPr>
              <a:t>o</a:t>
            </a:r>
            <a:r>
              <a:rPr sz="4000">
                <a:latin typeface="Calibri"/>
                <a:cs typeface="Calibri"/>
              </a:rPr>
              <a:t>r</a:t>
            </a:r>
            <a:r>
              <a:rPr sz="4000" spc="-35">
                <a:latin typeface="Calibri"/>
                <a:cs typeface="Calibri"/>
              </a:rPr>
              <a:t> </a:t>
            </a:r>
            <a:r>
              <a:rPr sz="4000" spc="-45">
                <a:latin typeface="Calibri"/>
                <a:cs typeface="Calibri"/>
              </a:rPr>
              <a:t>m</a:t>
            </a:r>
            <a:r>
              <a:rPr sz="4000" spc="-30">
                <a:latin typeface="Calibri"/>
                <a:cs typeface="Calibri"/>
              </a:rPr>
              <a:t>o</a:t>
            </a:r>
            <a:r>
              <a:rPr sz="4000" spc="-35">
                <a:latin typeface="Calibri"/>
                <a:cs typeface="Calibri"/>
              </a:rPr>
              <a:t>r</a:t>
            </a:r>
            <a:r>
              <a:rPr sz="4000">
                <a:latin typeface="Calibri"/>
                <a:cs typeface="Calibri"/>
              </a:rPr>
              <a:t>e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 spc="-25">
                <a:latin typeface="Calibri"/>
                <a:cs typeface="Calibri"/>
              </a:rPr>
              <a:t>d</a:t>
            </a:r>
            <a:r>
              <a:rPr sz="4000" spc="-35">
                <a:latin typeface="Calibri"/>
                <a:cs typeface="Calibri"/>
              </a:rPr>
              <a:t>a</a:t>
            </a:r>
            <a:r>
              <a:rPr sz="4000" spc="-40">
                <a:latin typeface="Calibri"/>
                <a:cs typeface="Calibri"/>
              </a:rPr>
              <a:t>t</a:t>
            </a:r>
            <a:r>
              <a:rPr sz="4000">
                <a:latin typeface="Calibri"/>
                <a:cs typeface="Calibri"/>
              </a:rPr>
              <a:t>a</a:t>
            </a:r>
            <a:r>
              <a:rPr sz="4000" spc="-40">
                <a:latin typeface="Calibri"/>
                <a:cs typeface="Calibri"/>
              </a:rPr>
              <a:t> </a:t>
            </a:r>
            <a:r>
              <a:rPr sz="4000" spc="-20">
                <a:latin typeface="Calibri"/>
                <a:cs typeface="Calibri"/>
              </a:rPr>
              <a:t>c</a:t>
            </a:r>
            <a:r>
              <a:rPr sz="4000" spc="-25">
                <a:latin typeface="Calibri"/>
                <a:cs typeface="Calibri"/>
              </a:rPr>
              <a:t>e</a:t>
            </a:r>
            <a:r>
              <a:rPr sz="4000" spc="-40">
                <a:latin typeface="Calibri"/>
                <a:cs typeface="Calibri"/>
              </a:rPr>
              <a:t>n</a:t>
            </a:r>
            <a:r>
              <a:rPr sz="4000" spc="-35">
                <a:latin typeface="Calibri"/>
                <a:cs typeface="Calibri"/>
              </a:rPr>
              <a:t>t</a:t>
            </a:r>
            <a:r>
              <a:rPr sz="4000" spc="-25">
                <a:latin typeface="Calibri"/>
                <a:cs typeface="Calibri"/>
              </a:rPr>
              <a:t>e</a:t>
            </a:r>
            <a:r>
              <a:rPr sz="4000" spc="-40">
                <a:latin typeface="Calibri"/>
                <a:cs typeface="Calibri"/>
              </a:rPr>
              <a:t>r</a:t>
            </a:r>
            <a:r>
              <a:rPr sz="4000">
                <a:latin typeface="Calibri"/>
                <a:cs typeface="Calibri"/>
              </a:rPr>
              <a:t>s</a:t>
            </a:r>
            <a:endParaRPr lang="en-US" sz="4000">
              <a:latin typeface="Calibri"/>
              <a:cs typeface="Calibri"/>
            </a:endParaRPr>
          </a:p>
          <a:p>
            <a:pPr marL="184150" indent="-171450">
              <a:spcBef>
                <a:spcPts val="530"/>
              </a:spcBef>
              <a:buFont typeface="Arial"/>
              <a:buChar char="•"/>
              <a:tabLst>
                <a:tab pos="184150" algn="l"/>
              </a:tabLst>
            </a:pPr>
            <a:r>
              <a:rPr lang="en-NZ" sz="4000" spc="-40">
                <a:latin typeface="Calibri"/>
                <a:cs typeface="Calibri"/>
              </a:rPr>
              <a:t>D</a:t>
            </a:r>
            <a:r>
              <a:rPr lang="en-NZ" sz="4000" spc="-10">
                <a:latin typeface="Calibri"/>
                <a:cs typeface="Calibri"/>
              </a:rPr>
              <a:t>i</a:t>
            </a:r>
            <a:r>
              <a:rPr lang="en-NZ" sz="4000" spc="-30">
                <a:latin typeface="Calibri"/>
                <a:cs typeface="Calibri"/>
              </a:rPr>
              <a:t>f</a:t>
            </a:r>
            <a:r>
              <a:rPr lang="en-NZ" sz="4000" spc="-50">
                <a:latin typeface="Calibri"/>
                <a:cs typeface="Calibri"/>
              </a:rPr>
              <a:t>f</a:t>
            </a:r>
            <a:r>
              <a:rPr lang="en-NZ" sz="4000" spc="-25">
                <a:latin typeface="Calibri"/>
                <a:cs typeface="Calibri"/>
              </a:rPr>
              <a:t>e</a:t>
            </a:r>
            <a:r>
              <a:rPr lang="en-NZ" sz="4000" spc="-35">
                <a:latin typeface="Calibri"/>
                <a:cs typeface="Calibri"/>
              </a:rPr>
              <a:t>r</a:t>
            </a:r>
            <a:r>
              <a:rPr lang="en-NZ" sz="4000" spc="-25">
                <a:latin typeface="Calibri"/>
                <a:cs typeface="Calibri"/>
              </a:rPr>
              <a:t>e</a:t>
            </a:r>
            <a:r>
              <a:rPr lang="en-NZ" sz="4000" spc="-40">
                <a:latin typeface="Calibri"/>
                <a:cs typeface="Calibri"/>
              </a:rPr>
              <a:t>n</a:t>
            </a:r>
            <a:r>
              <a:rPr lang="en-NZ" sz="4000">
                <a:latin typeface="Calibri"/>
                <a:cs typeface="Calibri"/>
              </a:rPr>
              <a:t>t</a:t>
            </a:r>
            <a:r>
              <a:rPr lang="en-NZ" sz="4000" spc="-40">
                <a:latin typeface="Calibri"/>
                <a:cs typeface="Calibri"/>
              </a:rPr>
              <a:t> </a:t>
            </a:r>
            <a:r>
              <a:rPr lang="en-NZ" sz="4000" spc="-25">
                <a:latin typeface="Calibri"/>
                <a:cs typeface="Calibri"/>
              </a:rPr>
              <a:t>b</a:t>
            </a:r>
            <a:r>
              <a:rPr lang="en-NZ" sz="4000" spc="-30">
                <a:latin typeface="Calibri"/>
                <a:cs typeface="Calibri"/>
              </a:rPr>
              <a:t>e</a:t>
            </a:r>
            <a:r>
              <a:rPr lang="en-NZ" sz="4000" spc="-20">
                <a:latin typeface="Calibri"/>
                <a:cs typeface="Calibri"/>
              </a:rPr>
              <a:t>t</a:t>
            </a:r>
            <a:r>
              <a:rPr lang="en-NZ" sz="4000" spc="-50">
                <a:latin typeface="Calibri"/>
                <a:cs typeface="Calibri"/>
              </a:rPr>
              <a:t>w</a:t>
            </a:r>
            <a:r>
              <a:rPr lang="en-NZ" sz="4000" spc="-25">
                <a:latin typeface="Calibri"/>
                <a:cs typeface="Calibri"/>
              </a:rPr>
              <a:t>ee</a:t>
            </a:r>
            <a:r>
              <a:rPr lang="en-NZ" sz="4000">
                <a:latin typeface="Calibri"/>
                <a:cs typeface="Calibri"/>
              </a:rPr>
              <a:t>n</a:t>
            </a:r>
            <a:r>
              <a:rPr lang="en-NZ" sz="4000" spc="-40">
                <a:latin typeface="Calibri"/>
                <a:cs typeface="Calibri"/>
              </a:rPr>
              <a:t> </a:t>
            </a:r>
            <a:r>
              <a:rPr lang="en-NZ" sz="4000" spc="-20">
                <a:latin typeface="Calibri"/>
                <a:cs typeface="Calibri"/>
              </a:rPr>
              <a:t>S</a:t>
            </a:r>
            <a:r>
              <a:rPr lang="en-NZ" sz="4000" spc="-25">
                <a:latin typeface="Calibri"/>
                <a:cs typeface="Calibri"/>
              </a:rPr>
              <a:t>u</a:t>
            </a:r>
            <a:r>
              <a:rPr lang="en-NZ" sz="4000" spc="-30">
                <a:latin typeface="Calibri"/>
                <a:cs typeface="Calibri"/>
              </a:rPr>
              <a:t>b</a:t>
            </a:r>
            <a:r>
              <a:rPr lang="en-NZ" sz="4000" spc="-25">
                <a:latin typeface="Calibri"/>
                <a:cs typeface="Calibri"/>
              </a:rPr>
              <a:t>s</a:t>
            </a:r>
            <a:r>
              <a:rPr lang="en-NZ" sz="4000" spc="-20">
                <a:latin typeface="Calibri"/>
                <a:cs typeface="Calibri"/>
              </a:rPr>
              <a:t>c</a:t>
            </a:r>
            <a:r>
              <a:rPr lang="en-NZ" sz="4000" spc="-15">
                <a:latin typeface="Calibri"/>
                <a:cs typeface="Calibri"/>
              </a:rPr>
              <a:t>r</a:t>
            </a:r>
            <a:r>
              <a:rPr lang="en-NZ" sz="4000" spc="-10">
                <a:latin typeface="Calibri"/>
                <a:cs typeface="Calibri"/>
              </a:rPr>
              <a:t>i</a:t>
            </a:r>
            <a:r>
              <a:rPr lang="en-NZ" sz="4000" spc="-30">
                <a:latin typeface="Calibri"/>
                <a:cs typeface="Calibri"/>
              </a:rPr>
              <a:t>p</a:t>
            </a:r>
            <a:r>
              <a:rPr lang="en-NZ" sz="4000" spc="-20">
                <a:latin typeface="Calibri"/>
                <a:cs typeface="Calibri"/>
              </a:rPr>
              <a:t>t</a:t>
            </a:r>
            <a:r>
              <a:rPr lang="en-NZ" sz="4000" spc="-10">
                <a:latin typeface="Calibri"/>
                <a:cs typeface="Calibri"/>
              </a:rPr>
              <a:t>i</a:t>
            </a:r>
            <a:r>
              <a:rPr lang="en-NZ" sz="4000" spc="-30">
                <a:latin typeface="Calibri"/>
                <a:cs typeface="Calibri"/>
              </a:rPr>
              <a:t>o</a:t>
            </a:r>
            <a:r>
              <a:rPr lang="en-NZ" sz="4000" spc="-25">
                <a:latin typeface="Calibri"/>
                <a:cs typeface="Calibri"/>
              </a:rPr>
              <a:t>n</a:t>
            </a:r>
            <a:r>
              <a:rPr lang="en-NZ" sz="4000">
                <a:latin typeface="Calibri"/>
                <a:cs typeface="Calibri"/>
              </a:rPr>
              <a:t>s</a:t>
            </a:r>
          </a:p>
        </p:txBody>
      </p:sp>
      <p:cxnSp>
        <p:nvCxnSpPr>
          <p:cNvPr id="29" name="Connector: Elbow 28">
            <a:extLst>
              <a:ext uri="{FF2B5EF4-FFF2-40B4-BE49-F238E27FC236}">
                <a16:creationId xmlns:a16="http://schemas.microsoft.com/office/drawing/2014/main" id="{CC1610CC-3003-0A93-59D4-494ACE6674AB}"/>
              </a:ext>
            </a:extLst>
          </p:cNvPr>
          <p:cNvCxnSpPr/>
          <p:nvPr/>
        </p:nvCxnSpPr>
        <p:spPr>
          <a:xfrm rot="16200000" flipH="1">
            <a:off x="8947150" y="3295650"/>
            <a:ext cx="1714500" cy="1473200"/>
          </a:xfrm>
          <a:prstGeom prst="bentConnector3">
            <a:avLst>
              <a:gd name="adj1" fmla="val 1111"/>
            </a:avLst>
          </a:prstGeom>
          <a:ln w="5715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963B3785-1C18-15A1-2C9F-9E610A5E8756}"/>
              </a:ext>
            </a:extLst>
          </p:cNvPr>
          <p:cNvCxnSpPr>
            <a:cxnSpLocks/>
          </p:cNvCxnSpPr>
          <p:nvPr/>
        </p:nvCxnSpPr>
        <p:spPr>
          <a:xfrm rot="5400000">
            <a:off x="4312193" y="3339557"/>
            <a:ext cx="1493036" cy="1227422"/>
          </a:xfrm>
          <a:prstGeom prst="bentConnector3">
            <a:avLst>
              <a:gd name="adj1" fmla="val 664"/>
            </a:avLst>
          </a:prstGeom>
          <a:ln w="5715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437BDBB1-826A-CA57-D8FB-D23AF509468E}"/>
              </a:ext>
            </a:extLst>
          </p:cNvPr>
          <p:cNvCxnSpPr>
            <a:cxnSpLocks/>
          </p:cNvCxnSpPr>
          <p:nvPr/>
        </p:nvCxnSpPr>
        <p:spPr>
          <a:xfrm>
            <a:off x="7112000" y="6413500"/>
            <a:ext cx="673100" cy="12700"/>
          </a:xfrm>
          <a:prstGeom prst="bentConnector3">
            <a:avLst>
              <a:gd name="adj1" fmla="val 34906"/>
            </a:avLst>
          </a:prstGeom>
          <a:ln w="57150">
            <a:headEnd type="triangle"/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53" name="object 3">
            <a:extLst>
              <a:ext uri="{FF2B5EF4-FFF2-40B4-BE49-F238E27FC236}">
                <a16:creationId xmlns:a16="http://schemas.microsoft.com/office/drawing/2014/main" id="{6427FB22-19EA-61B0-335B-8D8BAF5E4CA0}"/>
              </a:ext>
            </a:extLst>
          </p:cNvPr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50900" y="1752601"/>
            <a:ext cx="11430000" cy="6502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1520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94E57B45-8066-4861-898B-A5CDFB7A6C96}"/>
              </a:ext>
            </a:extLst>
          </p:cNvPr>
          <p:cNvSpPr/>
          <p:nvPr/>
        </p:nvSpPr>
        <p:spPr>
          <a:xfrm>
            <a:off x="485775" y="512522"/>
            <a:ext cx="20450175" cy="827722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6" name="Text Placeholder 1">
            <a:extLst>
              <a:ext uri="{FF2B5EF4-FFF2-40B4-BE49-F238E27FC236}">
                <a16:creationId xmlns:a16="http://schemas.microsoft.com/office/drawing/2014/main" id="{B209331A-8894-4176-9AE3-68E011F837D0}"/>
              </a:ext>
            </a:extLst>
          </p:cNvPr>
          <p:cNvSpPr txBox="1">
            <a:spLocks/>
          </p:cNvSpPr>
          <p:nvPr/>
        </p:nvSpPr>
        <p:spPr>
          <a:xfrm>
            <a:off x="663575" y="512522"/>
            <a:ext cx="21599525" cy="1711335"/>
          </a:xfrm>
          <a:prstGeom prst="rect">
            <a:avLst/>
          </a:prstGeom>
        </p:spPr>
        <p:txBody>
          <a:bodyPr/>
          <a:lstStyle>
            <a:lvl1pPr marL="449988" indent="-449988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362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974973" indent="-374990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21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499959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37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2099942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699926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329991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3899893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4499877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5099860" indent="-299992" algn="l" defTabSz="599984" rtl="0" eaLnBrk="1" latinLnBrk="0" hangingPunct="1">
              <a:spcBef>
                <a:spcPts val="1312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575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NZ"/>
              <a:t>With availability groups within a region, what type of services can utilise them?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C8F8402E-3756-855F-9937-959742C419F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5325819"/>
              </p:ext>
            </p:extLst>
          </p:nvPr>
        </p:nvGraphicFramePr>
        <p:xfrm>
          <a:off x="1724749" y="1681666"/>
          <a:ext cx="17972226" cy="59389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06784686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"/>
</p:tagLst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0</TotalTime>
  <Words>1451</Words>
  <Application>Microsoft Office PowerPoint</Application>
  <PresentationFormat>Custom</PresentationFormat>
  <Paragraphs>192</Paragraphs>
  <Slides>31</Slides>
  <Notes>28</Notes>
  <HiddenSlides>2</HiddenSlides>
  <MMClips>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40" baseType="lpstr">
      <vt:lpstr>Arial</vt:lpstr>
      <vt:lpstr>Calibri</vt:lpstr>
      <vt:lpstr>Segoe UI</vt:lpstr>
      <vt:lpstr>Segoe UI Semibold</vt:lpstr>
      <vt:lpstr>Symbol</vt:lpstr>
      <vt:lpstr>Tahoma</vt:lpstr>
      <vt:lpstr>Trebuchet MS</vt:lpstr>
      <vt:lpstr>Wingdings 3</vt:lpstr>
      <vt:lpstr>Facet</vt:lpstr>
      <vt:lpstr>Microsoft Azure  Resource Region 2 Region Migration</vt:lpstr>
      <vt:lpstr>Microsoft Azure  Resource Region 2 Region Migration</vt:lpstr>
      <vt:lpstr>PowerPoint Presentation</vt:lpstr>
      <vt:lpstr>Microsoft Azure  Resource Region 2 Region Migration</vt:lpstr>
      <vt:lpstr>PowerPoint Presentation</vt:lpstr>
      <vt:lpstr>PowerPoint Presentation</vt:lpstr>
      <vt:lpstr>Australia East</vt:lpstr>
      <vt:lpstr>Availability Zones have…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Move region process</vt:lpstr>
      <vt:lpstr>PowerPoint Presentation</vt:lpstr>
      <vt:lpstr>Australia East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Australia East</vt:lpstr>
      <vt:lpstr>PowerPoint Presentation</vt:lpstr>
      <vt:lpstr>PowerPoint Presentation</vt:lpstr>
      <vt:lpstr>Azure Region Portability Program (ARPP)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keywords/>
  <cp:lastModifiedBy/>
  <cp:revision>1</cp:revision>
  <dcterms:created xsi:type="dcterms:W3CDTF">2025-04-24T21:50:29Z</dcterms:created>
  <dcterms:modified xsi:type="dcterms:W3CDTF">2025-04-24T21:50:35Z</dcterms:modified>
</cp:coreProperties>
</file>